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 id="2147483674" r:id="rId2"/>
    <p:sldMasterId id="2147483817" r:id="rId3"/>
  </p:sldMasterIdLst>
  <p:notesMasterIdLst>
    <p:notesMasterId r:id="rId25"/>
  </p:notesMasterIdLst>
  <p:sldIdLst>
    <p:sldId id="256" r:id="rId4"/>
    <p:sldId id="257" r:id="rId5"/>
    <p:sldId id="258" r:id="rId6"/>
    <p:sldId id="260" r:id="rId7"/>
    <p:sldId id="261" r:id="rId8"/>
    <p:sldId id="262" r:id="rId9"/>
    <p:sldId id="263" r:id="rId10"/>
    <p:sldId id="264" r:id="rId11"/>
    <p:sldId id="270" r:id="rId12"/>
    <p:sldId id="271" r:id="rId13"/>
    <p:sldId id="273" r:id="rId14"/>
    <p:sldId id="279" r:id="rId15"/>
    <p:sldId id="275" r:id="rId16"/>
    <p:sldId id="276" r:id="rId17"/>
    <p:sldId id="277" r:id="rId18"/>
    <p:sldId id="285" r:id="rId19"/>
    <p:sldId id="280" r:id="rId20"/>
    <p:sldId id="281" r:id="rId21"/>
    <p:sldId id="282" r:id="rId22"/>
    <p:sldId id="283" r:id="rId23"/>
    <p:sldId id="284" r:id="rId24"/>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 name="PlaceHolder 1"/>
          <p:cNvSpPr>
            <a:spLocks noGrp="1"/>
          </p:cNvSpPr>
          <p:nvPr>
            <p:ph type="body"/>
          </p:nvPr>
        </p:nvSpPr>
        <p:spPr>
          <a:xfrm>
            <a:off x="756000" y="5078520"/>
            <a:ext cx="6047640" cy="4811040"/>
          </a:xfrm>
          <a:prstGeom prst="rect">
            <a:avLst/>
          </a:prstGeom>
        </p:spPr>
        <p:txBody>
          <a:bodyPr wrap="none" lIns="0" tIns="0" rIns="0" bIns="0"/>
          <a:lstStyle/>
          <a:p>
            <a:r>
              <a:rPr lang="ms-MY"/>
              <a:t>Click to edit the notes format</a:t>
            </a:r>
            <a:endParaRPr/>
          </a:p>
        </p:txBody>
      </p:sp>
      <p:sp>
        <p:nvSpPr>
          <p:cNvPr id="103" name="PlaceHolder 2"/>
          <p:cNvSpPr>
            <a:spLocks noGrp="1"/>
          </p:cNvSpPr>
          <p:nvPr>
            <p:ph type="hdr"/>
          </p:nvPr>
        </p:nvSpPr>
        <p:spPr>
          <a:xfrm>
            <a:off x="0" y="0"/>
            <a:ext cx="3280680" cy="534240"/>
          </a:xfrm>
          <a:prstGeom prst="rect">
            <a:avLst/>
          </a:prstGeom>
        </p:spPr>
        <p:txBody>
          <a:bodyPr wrap="none" lIns="0" tIns="0" rIns="0" bIns="0"/>
          <a:lstStyle/>
          <a:p>
            <a:r>
              <a:rPr lang="ms-MY"/>
              <a:t>&lt;header&gt;</a:t>
            </a:r>
            <a:endParaRPr/>
          </a:p>
        </p:txBody>
      </p:sp>
      <p:sp>
        <p:nvSpPr>
          <p:cNvPr id="104" name="PlaceHolder 3"/>
          <p:cNvSpPr>
            <a:spLocks noGrp="1"/>
          </p:cNvSpPr>
          <p:nvPr>
            <p:ph type="dt"/>
          </p:nvPr>
        </p:nvSpPr>
        <p:spPr>
          <a:xfrm>
            <a:off x="4278960" y="0"/>
            <a:ext cx="3280680" cy="534240"/>
          </a:xfrm>
          <a:prstGeom prst="rect">
            <a:avLst/>
          </a:prstGeom>
        </p:spPr>
        <p:txBody>
          <a:bodyPr wrap="none" lIns="0" tIns="0" rIns="0" bIns="0"/>
          <a:lstStyle/>
          <a:p>
            <a:pPr algn="r"/>
            <a:r>
              <a:rPr lang="ms-MY"/>
              <a:t>&lt;date/time&gt;</a:t>
            </a:r>
            <a:endParaRPr/>
          </a:p>
        </p:txBody>
      </p:sp>
      <p:sp>
        <p:nvSpPr>
          <p:cNvPr id="105" name="PlaceHolder 4"/>
          <p:cNvSpPr>
            <a:spLocks noGrp="1"/>
          </p:cNvSpPr>
          <p:nvPr>
            <p:ph type="ftr"/>
          </p:nvPr>
        </p:nvSpPr>
        <p:spPr>
          <a:xfrm>
            <a:off x="0" y="10157400"/>
            <a:ext cx="3280680" cy="534240"/>
          </a:xfrm>
          <a:prstGeom prst="rect">
            <a:avLst/>
          </a:prstGeom>
        </p:spPr>
        <p:txBody>
          <a:bodyPr wrap="none" lIns="0" tIns="0" rIns="0" bIns="0" anchor="b"/>
          <a:lstStyle/>
          <a:p>
            <a:r>
              <a:rPr lang="ms-MY"/>
              <a:t>&lt;footer&gt;</a:t>
            </a:r>
            <a:endParaRPr/>
          </a:p>
        </p:txBody>
      </p:sp>
      <p:sp>
        <p:nvSpPr>
          <p:cNvPr id="106" name="PlaceHolder 5"/>
          <p:cNvSpPr>
            <a:spLocks noGrp="1"/>
          </p:cNvSpPr>
          <p:nvPr>
            <p:ph type="sldNum"/>
          </p:nvPr>
        </p:nvSpPr>
        <p:spPr>
          <a:xfrm>
            <a:off x="4278960" y="10157400"/>
            <a:ext cx="3280680" cy="534240"/>
          </a:xfrm>
          <a:prstGeom prst="rect">
            <a:avLst/>
          </a:prstGeom>
        </p:spPr>
        <p:txBody>
          <a:bodyPr wrap="none" lIns="0" tIns="0" rIns="0" bIns="0" anchor="b"/>
          <a:lstStyle/>
          <a:p>
            <a:pPr algn="r"/>
            <a:fld id="{3CCB75B0-1597-4E71-BF96-1E97E440910A}" type="slidenum">
              <a:rPr lang="ms-MY"/>
              <a:pPr algn="r"/>
              <a:t>‹Nr.›</a:t>
            </a:fld>
            <a:endParaRPr/>
          </a:p>
        </p:txBody>
      </p:sp>
    </p:spTree>
    <p:extLst>
      <p:ext uri="{BB962C8B-B14F-4D97-AF65-F5344CB8AC3E}">
        <p14:creationId xmlns:p14="http://schemas.microsoft.com/office/powerpoint/2010/main" val="239108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 name="PlaceHolder 1"/>
          <p:cNvSpPr>
            <a:spLocks noGrp="1"/>
          </p:cNvSpPr>
          <p:nvPr>
            <p:ph type="body"/>
          </p:nvPr>
        </p:nvSpPr>
        <p:spPr>
          <a:xfrm>
            <a:off x="707760" y="4450320"/>
            <a:ext cx="5661000" cy="4215600"/>
          </a:xfrm>
          <a:prstGeom prst="rect">
            <a:avLst/>
          </a:prstGeom>
        </p:spPr>
        <p:txBody>
          <a:bodyPr lIns="93960" tIns="47160" rIns="93960" bIns="47160"/>
          <a:lstStyle/>
          <a:p>
            <a:endParaRPr/>
          </a:p>
        </p:txBody>
      </p:sp>
      <p:sp>
        <p:nvSpPr>
          <p:cNvPr id="673" name="CustomShape 2"/>
          <p:cNvSpPr/>
          <p:nvPr/>
        </p:nvSpPr>
        <p:spPr>
          <a:xfrm>
            <a:off x="4008600" y="8899200"/>
            <a:ext cx="3066120" cy="467640"/>
          </a:xfrm>
          <a:prstGeom prst="rect">
            <a:avLst/>
          </a:prstGeom>
        </p:spPr>
        <p:txBody>
          <a:bodyPr lIns="93960" tIns="47160" rIns="93960" bIns="47160" anchor="b"/>
          <a:lstStyle/>
          <a:p>
            <a:pPr algn="r">
              <a:lnSpc>
                <a:spcPct val="100000"/>
              </a:lnSpc>
            </a:pPr>
            <a:fld id="{51DC492F-ED12-43C2-B8A5-7BF8BAFD4D5E}" type="slidenum">
              <a:rPr lang="ms-MY" sz="1200">
                <a:solidFill>
                  <a:srgbClr val="000000"/>
                </a:solidFill>
                <a:latin typeface="+mn-lt"/>
                <a:ea typeface="+mn-ea"/>
              </a:rPr>
              <a:pPr algn="r">
                <a:lnSpc>
                  <a:spcPct val="100000"/>
                </a:lnSpc>
              </a:pPr>
              <a:t>9</a:t>
            </a:fld>
            <a:endParaRPr/>
          </a:p>
        </p:txBody>
      </p:sp>
    </p:spTree>
    <p:extLst>
      <p:ext uri="{BB962C8B-B14F-4D97-AF65-F5344CB8AC3E}">
        <p14:creationId xmlns:p14="http://schemas.microsoft.com/office/powerpoint/2010/main" val="1156591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8"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59"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1"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62"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63"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64"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6"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67"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1"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3"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5"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76"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8"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0"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81"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82"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7" name="PlaceHolder 2"/>
          <p:cNvSpPr>
            <a:spLocks noGrp="1"/>
          </p:cNvSpPr>
          <p:nvPr>
            <p:ph type="subTitle"/>
          </p:nvPr>
        </p:nvSpPr>
        <p:spPr>
          <a:xfrm>
            <a:off x="457200" y="1604520"/>
            <a:ext cx="822924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4"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85"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86"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8"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89"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90"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92" name="PlaceHolder 2"/>
          <p:cNvSpPr>
            <a:spLocks noGrp="1"/>
          </p:cNvSpPr>
          <p:nvPr>
            <p:ph type="body"/>
          </p:nvPr>
        </p:nvSpPr>
        <p:spPr>
          <a:xfrm>
            <a:off x="457200" y="1604520"/>
            <a:ext cx="8229240" cy="1896840"/>
          </a:xfrm>
          <a:prstGeom prst="rect">
            <a:avLst/>
          </a:prstGeom>
        </p:spPr>
        <p:txBody>
          <a:bodyPr wrap="none" lIns="0" tIns="0" rIns="0" bIns="0"/>
          <a:lstStyle/>
          <a:p>
            <a:endParaRPr/>
          </a:p>
        </p:txBody>
      </p:sp>
      <p:sp>
        <p:nvSpPr>
          <p:cNvPr id="93" name="PlaceHolder 3"/>
          <p:cNvSpPr>
            <a:spLocks noGrp="1"/>
          </p:cNvSpPr>
          <p:nvPr>
            <p:ph type="body"/>
          </p:nvPr>
        </p:nvSpPr>
        <p:spPr>
          <a:xfrm>
            <a:off x="457200" y="3681720"/>
            <a:ext cx="8229240" cy="18968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95"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96"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97"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
        <p:nvSpPr>
          <p:cNvPr id="98" name="PlaceHolder 5"/>
          <p:cNvSpPr>
            <a:spLocks noGrp="1"/>
          </p:cNvSpPr>
          <p:nvPr>
            <p:ph type="body"/>
          </p:nvPr>
        </p:nvSpPr>
        <p:spPr>
          <a:xfrm>
            <a:off x="457200" y="3681720"/>
            <a:ext cx="4015440" cy="18968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00"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101"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‹Nr.›</a:t>
            </a:fld>
            <a:endParaRPr lang="en-US" dirty="0"/>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B01F9CA3-105E-4857-9057-6DB6197DA786}" type="datetimeFigureOut">
              <a:rPr lang="en-US" smtClean="0"/>
              <a:t>5/26/2014</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F5CE407-6216-4202-80E4-A30DC2F709B2}" type="slidenum">
              <a:rPr lang="en-US" smtClean="0"/>
              <a:t>‹Nr.›</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5/26/2014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9" name="PlaceHolder 2"/>
          <p:cNvSpPr>
            <a:spLocks noGrp="1"/>
          </p:cNvSpPr>
          <p:nvPr>
            <p:ph type="body"/>
          </p:nvPr>
        </p:nvSpPr>
        <p:spPr>
          <a:xfrm>
            <a:off x="457200" y="1604520"/>
            <a:ext cx="8229240" cy="397728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80CB818-7379-467D-8E76-EF9D9074A26C}" type="datetime2">
              <a:rPr lang="en-US" smtClean="0"/>
              <a:t>Monday, May 26, 2014</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‹Nr.›</a:t>
            </a:fld>
            <a:endParaRPr lang="en-US" dirty="0"/>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80CB818-7379-467D-8E76-EF9D9074A26C}" type="datetime2">
              <a:rPr lang="en-US" smtClean="0"/>
              <a:t>Monday, May 26, 2014</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‹Nr.›</a:t>
            </a:fld>
            <a:endParaRPr lang="en-US"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80CB818-7379-467D-8E76-EF9D9074A26C}" type="datetime2">
              <a:rPr lang="en-US" smtClean="0"/>
              <a:t>Monday, May 26, 2014</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‹Nr.›</a:t>
            </a:fld>
            <a:endParaRPr lang="en-US" dirty="0"/>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5/26/2014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5/26/2014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‹Nr.›</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B01F9CA3-105E-4857-9057-6DB6197DA786}"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‹Nr.›</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B01F9CA3-105E-4857-9057-6DB6197DA786}"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‹Nr.›</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80CB818-7379-467D-8E76-EF9D9074A26C}" type="datetime2">
              <a:rPr lang="en-US" smtClean="0"/>
              <a:t>Monday, May 26, 2014</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‹Nr.›</a:t>
            </a:fld>
            <a:endParaRPr lang="en-US" dirty="0"/>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1"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42" name="PlaceHolder 3"/>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80CB818-7379-467D-8E76-EF9D9074A26C}" type="datetime2">
              <a:rPr lang="en-US" smtClean="0"/>
              <a:t>Monday, May 26, 2014</a:t>
            </a:fld>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‹Nr.›</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4"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6"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47" name="PlaceHolder 3"/>
          <p:cNvSpPr>
            <a:spLocks noGrp="1"/>
          </p:cNvSpPr>
          <p:nvPr>
            <p:ph type="body"/>
          </p:nvPr>
        </p:nvSpPr>
        <p:spPr>
          <a:xfrm>
            <a:off x="457200" y="3681720"/>
            <a:ext cx="4015440" cy="1896840"/>
          </a:xfrm>
          <a:prstGeom prst="rect">
            <a:avLst/>
          </a:prstGeom>
        </p:spPr>
        <p:txBody>
          <a:bodyPr wrap="none" lIns="0" tIns="0" rIns="0" bIns="0"/>
          <a:lstStyle/>
          <a:p>
            <a:endParaRPr/>
          </a:p>
        </p:txBody>
      </p:sp>
      <p:sp>
        <p:nvSpPr>
          <p:cNvPr id="48" name="PlaceHolder 4"/>
          <p:cNvSpPr>
            <a:spLocks noGrp="1"/>
          </p:cNvSpPr>
          <p:nvPr>
            <p:ph type="body"/>
          </p:nvPr>
        </p:nvSpPr>
        <p:spPr>
          <a:xfrm>
            <a:off x="4673520" y="1604520"/>
            <a:ext cx="401544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0" name="PlaceHolder 2"/>
          <p:cNvSpPr>
            <a:spLocks noGrp="1"/>
          </p:cNvSpPr>
          <p:nvPr>
            <p:ph type="body"/>
          </p:nvPr>
        </p:nvSpPr>
        <p:spPr>
          <a:xfrm>
            <a:off x="457200" y="1604520"/>
            <a:ext cx="4015440" cy="3977280"/>
          </a:xfrm>
          <a:prstGeom prst="rect">
            <a:avLst/>
          </a:prstGeom>
        </p:spPr>
        <p:txBody>
          <a:bodyPr wrap="none" lIns="0" tIns="0" rIns="0" bIns="0"/>
          <a:lstStyle/>
          <a:p>
            <a:endParaRPr/>
          </a:p>
        </p:txBody>
      </p:sp>
      <p:sp>
        <p:nvSpPr>
          <p:cNvPr id="51"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52" name="PlaceHolder 4"/>
          <p:cNvSpPr>
            <a:spLocks noGrp="1"/>
          </p:cNvSpPr>
          <p:nvPr>
            <p:ph type="body"/>
          </p:nvPr>
        </p:nvSpPr>
        <p:spPr>
          <a:xfrm>
            <a:off x="4673520" y="3681720"/>
            <a:ext cx="401544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4" name="PlaceHolder 2"/>
          <p:cNvSpPr>
            <a:spLocks noGrp="1"/>
          </p:cNvSpPr>
          <p:nvPr>
            <p:ph type="body"/>
          </p:nvPr>
        </p:nvSpPr>
        <p:spPr>
          <a:xfrm>
            <a:off x="457200" y="1604520"/>
            <a:ext cx="4015440" cy="1896840"/>
          </a:xfrm>
          <a:prstGeom prst="rect">
            <a:avLst/>
          </a:prstGeom>
        </p:spPr>
        <p:txBody>
          <a:bodyPr wrap="none" lIns="0" tIns="0" rIns="0" bIns="0"/>
          <a:lstStyle/>
          <a:p>
            <a:endParaRPr/>
          </a:p>
        </p:txBody>
      </p:sp>
      <p:sp>
        <p:nvSpPr>
          <p:cNvPr id="55" name="PlaceHolder 3"/>
          <p:cNvSpPr>
            <a:spLocks noGrp="1"/>
          </p:cNvSpPr>
          <p:nvPr>
            <p:ph type="body"/>
          </p:nvPr>
        </p:nvSpPr>
        <p:spPr>
          <a:xfrm>
            <a:off x="4673520" y="1604520"/>
            <a:ext cx="4015440" cy="1896840"/>
          </a:xfrm>
          <a:prstGeom prst="rect">
            <a:avLst/>
          </a:prstGeom>
        </p:spPr>
        <p:txBody>
          <a:bodyPr wrap="none" lIns="0" tIns="0" rIns="0" bIns="0"/>
          <a:lstStyle/>
          <a:p>
            <a:endParaRPr/>
          </a:p>
        </p:txBody>
      </p:sp>
      <p:sp>
        <p:nvSpPr>
          <p:cNvPr id="56" name="PlaceHolder 4"/>
          <p:cNvSpPr>
            <a:spLocks noGrp="1"/>
          </p:cNvSpPr>
          <p:nvPr>
            <p:ph type="body"/>
          </p:nvPr>
        </p:nvSpPr>
        <p:spPr>
          <a:xfrm>
            <a:off x="457200" y="3681720"/>
            <a:ext cx="822852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theme" Target="../theme/theme3.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ms-MY"/>
              <a:t>Click to edit the title text format</a:t>
            </a:r>
            <a:endParaRPr/>
          </a:p>
        </p:txBody>
      </p:sp>
      <p:sp>
        <p:nvSpPr>
          <p:cNvPr id="35"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ms-MY"/>
              <a:t>Click to edit the outline text format</a:t>
            </a:r>
            <a:endParaRPr/>
          </a:p>
          <a:p>
            <a:pPr lvl="1">
              <a:buSzPct val="25000"/>
              <a:buFont typeface="StarSymbol"/>
              <a:buChar char=""/>
            </a:pPr>
            <a:r>
              <a:rPr lang="ms-MY"/>
              <a:t>Second Outline Level</a:t>
            </a:r>
            <a:endParaRPr/>
          </a:p>
          <a:p>
            <a:pPr lvl="2">
              <a:buSzPct val="25000"/>
              <a:buFont typeface="StarSymbol"/>
              <a:buChar char=""/>
            </a:pPr>
            <a:r>
              <a:rPr lang="ms-MY"/>
              <a:t>Third Outline Level</a:t>
            </a:r>
            <a:endParaRPr/>
          </a:p>
          <a:p>
            <a:pPr lvl="3">
              <a:buSzPct val="25000"/>
              <a:buFont typeface="StarSymbol"/>
              <a:buChar char=""/>
            </a:pPr>
            <a:r>
              <a:rPr lang="ms-MY"/>
              <a:t>Fourth Outline Level</a:t>
            </a:r>
            <a:endParaRPr/>
          </a:p>
          <a:p>
            <a:pPr lvl="4">
              <a:buSzPct val="25000"/>
              <a:buFont typeface="StarSymbol"/>
              <a:buChar char=""/>
            </a:pPr>
            <a:r>
              <a:rPr lang="ms-MY"/>
              <a:t>Fifth Outline Level</a:t>
            </a:r>
            <a:endParaRPr/>
          </a:p>
          <a:p>
            <a:pPr lvl="5">
              <a:buSzPct val="25000"/>
              <a:buFont typeface="StarSymbol"/>
              <a:buChar char=""/>
            </a:pPr>
            <a:r>
              <a:rPr lang="ms-MY"/>
              <a:t>Sixth Outline Level</a:t>
            </a:r>
            <a:endParaRPr/>
          </a:p>
          <a:p>
            <a:pPr lvl="6">
              <a:buSzPct val="25000"/>
              <a:buFont typeface="StarSymbol"/>
              <a:buChar char=""/>
            </a:pPr>
            <a:r>
              <a:rPr lang="ms-MY"/>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ms-MY"/>
              <a:t>Click to edit the title text format</a:t>
            </a:r>
            <a:endParaRPr/>
          </a:p>
        </p:txBody>
      </p:sp>
      <p:sp>
        <p:nvSpPr>
          <p:cNvPr id="69" name="PlaceHolder 2"/>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ms-MY"/>
              <a:t>Click to edit the outline text format</a:t>
            </a:r>
            <a:endParaRPr/>
          </a:p>
          <a:p>
            <a:pPr lvl="1">
              <a:buSzPct val="25000"/>
              <a:buFont typeface="StarSymbol"/>
              <a:buChar char=""/>
            </a:pPr>
            <a:r>
              <a:rPr lang="ms-MY"/>
              <a:t>Second Outline Level</a:t>
            </a:r>
            <a:endParaRPr/>
          </a:p>
          <a:p>
            <a:pPr lvl="2">
              <a:buSzPct val="25000"/>
              <a:buFont typeface="StarSymbol"/>
              <a:buChar char=""/>
            </a:pPr>
            <a:r>
              <a:rPr lang="ms-MY"/>
              <a:t>Third Outline Level</a:t>
            </a:r>
            <a:endParaRPr/>
          </a:p>
          <a:p>
            <a:pPr lvl="3">
              <a:buSzPct val="25000"/>
              <a:buFont typeface="StarSymbol"/>
              <a:buChar char=""/>
            </a:pPr>
            <a:r>
              <a:rPr lang="ms-MY"/>
              <a:t>Fourth Outline Level</a:t>
            </a:r>
            <a:endParaRPr/>
          </a:p>
          <a:p>
            <a:pPr lvl="4">
              <a:buSzPct val="25000"/>
              <a:buFont typeface="StarSymbol"/>
              <a:buChar char=""/>
            </a:pPr>
            <a:r>
              <a:rPr lang="ms-MY"/>
              <a:t>Fifth Outline Level</a:t>
            </a:r>
            <a:endParaRPr/>
          </a:p>
          <a:p>
            <a:pPr lvl="5">
              <a:buSzPct val="25000"/>
              <a:buFont typeface="StarSymbol"/>
              <a:buChar char=""/>
            </a:pPr>
            <a:r>
              <a:rPr lang="ms-MY"/>
              <a:t>Sixth Outline Level</a:t>
            </a:r>
            <a:endParaRPr/>
          </a:p>
          <a:p>
            <a:pPr lvl="6">
              <a:buSzPct val="25000"/>
              <a:buFont typeface="StarSymbol"/>
              <a:buChar char=""/>
            </a:pPr>
            <a:r>
              <a:rPr lang="ms-MY"/>
              <a:t>Seventh Outline Level</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5/26/2014</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 id="2147483831" r:id="rId14"/>
    <p:sldLayoutId id="2147483832" r:id="rId15"/>
    <p:sldLayoutId id="2147483833"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CustomShape 1"/>
          <p:cNvSpPr/>
          <p:nvPr/>
        </p:nvSpPr>
        <p:spPr>
          <a:xfrm>
            <a:off x="685800" y="2895480"/>
            <a:ext cx="8227800" cy="1141200"/>
          </a:xfrm>
          <a:prstGeom prst="rect">
            <a:avLst/>
          </a:prstGeom>
        </p:spPr>
        <p:txBody>
          <a:bodyPr lIns="90000" tIns="45000" rIns="90000" bIns="45000" anchor="ctr"/>
          <a:lstStyle/>
          <a:p>
            <a:pPr algn="ctr">
              <a:lnSpc>
                <a:spcPct val="100000"/>
              </a:lnSpc>
            </a:pPr>
            <a:r>
              <a:rPr lang="ms-MY" sz="4400" dirty="0">
                <a:solidFill>
                  <a:srgbClr val="FF0000"/>
                </a:solidFill>
                <a:latin typeface="Calibri"/>
              </a:rPr>
              <a:t>ICING ON THE </a:t>
            </a:r>
            <a:r>
              <a:rPr lang="ms-MY" sz="4400" dirty="0" smtClean="0">
                <a:solidFill>
                  <a:srgbClr val="FF0000"/>
                </a:solidFill>
                <a:latin typeface="Calibri"/>
              </a:rPr>
              <a:t>CAKE</a:t>
            </a:r>
          </a:p>
          <a:p>
            <a:pPr algn="ctr">
              <a:lnSpc>
                <a:spcPct val="100000"/>
              </a:lnSpc>
            </a:pPr>
            <a:r>
              <a:rPr lang="ms-MY" sz="4400" dirty="0" smtClean="0">
                <a:solidFill>
                  <a:srgbClr val="FF0000"/>
                </a:solidFill>
                <a:latin typeface="Calibri"/>
              </a:rPr>
              <a:t>(IOC)</a:t>
            </a: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0" name="Table 1"/>
          <p:cNvGraphicFramePr/>
          <p:nvPr>
            <p:extLst>
              <p:ext uri="{D42A27DB-BD31-4B8C-83A1-F6EECF244321}">
                <p14:modId xmlns:p14="http://schemas.microsoft.com/office/powerpoint/2010/main" val="2470779306"/>
              </p:ext>
            </p:extLst>
          </p:nvPr>
        </p:nvGraphicFramePr>
        <p:xfrm>
          <a:off x="683568" y="1484784"/>
          <a:ext cx="7774200" cy="4505256"/>
        </p:xfrm>
        <a:graphic>
          <a:graphicData uri="http://schemas.openxmlformats.org/drawingml/2006/table">
            <a:tbl>
              <a:tblPr/>
              <a:tblGrid>
                <a:gridCol w="1043640"/>
                <a:gridCol w="1126968"/>
                <a:gridCol w="1584176"/>
                <a:gridCol w="1006216"/>
                <a:gridCol w="1332000"/>
                <a:gridCol w="1681200"/>
              </a:tblGrid>
              <a:tr h="626976">
                <a:tc>
                  <a:txBody>
                    <a:bodyPr/>
                    <a:lstStyle/>
                    <a:p>
                      <a:pPr algn="ctr">
                        <a:lnSpc>
                          <a:spcPct val="100000"/>
                        </a:lnSpc>
                      </a:pPr>
                      <a:r>
                        <a:rPr lang="ms-MY" sz="1400" dirty="0" smtClean="0">
                          <a:solidFill>
                            <a:srgbClr val="000000"/>
                          </a:solidFill>
                          <a:latin typeface="Calibri"/>
                        </a:rPr>
                        <a:t>Generation</a:t>
                      </a:r>
                      <a:endParaRPr sz="1400" dirty="0"/>
                    </a:p>
                  </a:txBody>
                  <a:tcPr/>
                </a:tc>
                <a:tc>
                  <a:txBody>
                    <a:bodyPr/>
                    <a:lstStyle/>
                    <a:p>
                      <a:pPr algn="ctr">
                        <a:lnSpc>
                          <a:spcPct val="100000"/>
                        </a:lnSpc>
                      </a:pPr>
                      <a:r>
                        <a:rPr lang="ms-MY" sz="1600" dirty="0" smtClean="0">
                          <a:solidFill>
                            <a:srgbClr val="000000"/>
                          </a:solidFill>
                          <a:latin typeface="Calibri"/>
                        </a:rPr>
                        <a:t>Anzahl der Mitglieder</a:t>
                      </a:r>
                      <a:endParaRPr dirty="0"/>
                    </a:p>
                  </a:txBody>
                  <a:tcPr/>
                </a:tc>
                <a:tc>
                  <a:txBody>
                    <a:bodyPr/>
                    <a:lstStyle/>
                    <a:p>
                      <a:pPr algn="ctr">
                        <a:lnSpc>
                          <a:spcPct val="100000"/>
                        </a:lnSpc>
                      </a:pPr>
                      <a:r>
                        <a:rPr lang="ms-MY" sz="1600" dirty="0">
                          <a:solidFill>
                            <a:srgbClr val="000000"/>
                          </a:solidFill>
                          <a:latin typeface="Calibri"/>
                        </a:rPr>
                        <a:t> SV </a:t>
                      </a:r>
                      <a:r>
                        <a:rPr lang="ms-MY" sz="1600" dirty="0" smtClean="0">
                          <a:solidFill>
                            <a:srgbClr val="000000"/>
                          </a:solidFill>
                          <a:latin typeface="Calibri"/>
                        </a:rPr>
                        <a:t>Punkte</a:t>
                      </a:r>
                      <a:endParaRPr dirty="0"/>
                    </a:p>
                  </a:txBody>
                  <a:tcPr/>
                </a:tc>
                <a:tc>
                  <a:txBody>
                    <a:bodyPr/>
                    <a:lstStyle/>
                    <a:p>
                      <a:pPr algn="ctr">
                        <a:lnSpc>
                          <a:spcPct val="100000"/>
                        </a:lnSpc>
                      </a:pPr>
                      <a:r>
                        <a:rPr lang="ms-MY" sz="1600" dirty="0">
                          <a:solidFill>
                            <a:srgbClr val="000000"/>
                          </a:solidFill>
                          <a:latin typeface="Calibri"/>
                        </a:rPr>
                        <a:t>%</a:t>
                      </a:r>
                      <a:endParaRPr dirty="0"/>
                    </a:p>
                  </a:txBody>
                  <a:tcPr/>
                </a:tc>
                <a:tc>
                  <a:txBody>
                    <a:bodyPr/>
                    <a:lstStyle/>
                    <a:p>
                      <a:pPr algn="ctr">
                        <a:lnSpc>
                          <a:spcPct val="100000"/>
                        </a:lnSpc>
                      </a:pPr>
                      <a:r>
                        <a:rPr lang="ms-MY" sz="1600" dirty="0">
                          <a:solidFill>
                            <a:srgbClr val="000000"/>
                          </a:solidFill>
                          <a:latin typeface="Calibri"/>
                        </a:rPr>
                        <a:t> Bonus</a:t>
                      </a:r>
                      <a:endParaRPr dirty="0"/>
                    </a:p>
                  </a:txBody>
                  <a:tcPr/>
                </a:tc>
                <a:tc>
                  <a:txBody>
                    <a:bodyPr/>
                    <a:lstStyle/>
                    <a:p>
                      <a:pPr algn="ctr">
                        <a:lnSpc>
                          <a:spcPct val="100000"/>
                        </a:lnSpc>
                      </a:pPr>
                      <a:r>
                        <a:rPr lang="ms-MY" sz="1600" dirty="0" smtClean="0">
                          <a:solidFill>
                            <a:srgbClr val="000000"/>
                          </a:solidFill>
                          <a:latin typeface="Calibri"/>
                        </a:rPr>
                        <a:t>Angesammelter Bonus Euro</a:t>
                      </a:r>
                      <a:endParaRPr dirty="0"/>
                    </a:p>
                  </a:txBody>
                  <a:tcPr/>
                </a:tc>
              </a:tr>
              <a:tr h="341280">
                <a:tc>
                  <a:txBody>
                    <a:bodyPr/>
                    <a:lstStyle/>
                    <a:p>
                      <a:pPr algn="ctr">
                        <a:lnSpc>
                          <a:spcPct val="100000"/>
                        </a:lnSpc>
                      </a:pPr>
                      <a:r>
                        <a:rPr lang="ms-MY" sz="1600" dirty="0">
                          <a:solidFill>
                            <a:srgbClr val="000000"/>
                          </a:solidFill>
                          <a:latin typeface="Calibri"/>
                        </a:rPr>
                        <a:t>1</a:t>
                      </a:r>
                      <a:endParaRPr dirty="0"/>
                    </a:p>
                  </a:txBody>
                  <a:tcPr/>
                </a:tc>
                <a:tc>
                  <a:txBody>
                    <a:bodyPr/>
                    <a:lstStyle/>
                    <a:p>
                      <a:pPr algn="ctr">
                        <a:lnSpc>
                          <a:spcPct val="100000"/>
                        </a:lnSpc>
                      </a:pPr>
                      <a:r>
                        <a:rPr lang="ms-MY" sz="1600" dirty="0">
                          <a:solidFill>
                            <a:srgbClr val="000000"/>
                          </a:solidFill>
                          <a:latin typeface="Calibri"/>
                        </a:rPr>
                        <a:t>      </a:t>
                      </a:r>
                      <a:r>
                        <a:rPr lang="ms-MY" sz="1600" dirty="0" smtClean="0">
                          <a:solidFill>
                            <a:srgbClr val="000000"/>
                          </a:solidFill>
                          <a:latin typeface="Calibri"/>
                        </a:rPr>
                        <a:t>2  </a:t>
                      </a:r>
                      <a:endParaRPr dirty="0"/>
                    </a:p>
                  </a:txBody>
                  <a:tcPr/>
                </a:tc>
                <a:tc>
                  <a:txBody>
                    <a:bodyPr/>
                    <a:lstStyle/>
                    <a:p>
                      <a:pPr algn="ctr">
                        <a:lnSpc>
                          <a:spcPct val="100000"/>
                        </a:lnSpc>
                      </a:pPr>
                      <a:r>
                        <a:rPr lang="ms-MY" sz="1600" dirty="0" smtClean="0">
                          <a:solidFill>
                            <a:srgbClr val="000000"/>
                          </a:solidFill>
                          <a:latin typeface="Calibri"/>
                        </a:rPr>
                        <a:t>200</a:t>
                      </a:r>
                      <a:endParaRPr dirty="0"/>
                    </a:p>
                  </a:txBody>
                  <a:tcPr/>
                </a:tc>
                <a:tc>
                  <a:txBody>
                    <a:bodyPr/>
                    <a:lstStyle/>
                    <a:p>
                      <a:pPr algn="ctr">
                        <a:lnSpc>
                          <a:spcPct val="100000"/>
                        </a:lnSpc>
                      </a:pPr>
                      <a:r>
                        <a:rPr lang="ms-MY" sz="1600" dirty="0" smtClean="0">
                          <a:solidFill>
                            <a:srgbClr val="000000"/>
                          </a:solidFill>
                          <a:latin typeface="Calibri"/>
                        </a:rPr>
                        <a:t>15</a:t>
                      </a:r>
                      <a:endParaRPr dirty="0"/>
                    </a:p>
                  </a:txBody>
                  <a:tcPr/>
                </a:tc>
                <a:tc>
                  <a:txBody>
                    <a:bodyPr/>
                    <a:lstStyle/>
                    <a:p>
                      <a:pPr algn="ctr">
                        <a:lnSpc>
                          <a:spcPct val="100000"/>
                        </a:lnSpc>
                      </a:pPr>
                      <a:r>
                        <a:rPr lang="ms-MY" sz="1600" dirty="0" smtClean="0">
                          <a:solidFill>
                            <a:srgbClr val="000000"/>
                          </a:solidFill>
                          <a:latin typeface="Calibri"/>
                        </a:rPr>
                        <a:t>30</a:t>
                      </a:r>
                      <a:endParaRPr dirty="0"/>
                    </a:p>
                  </a:txBody>
                  <a:tcPr/>
                </a:tc>
                <a:tc>
                  <a:txBody>
                    <a:bodyPr/>
                    <a:lstStyle/>
                    <a:p>
                      <a:pPr algn="ctr"/>
                      <a:r>
                        <a:rPr lang="en-US" sz="1600" dirty="0" smtClean="0"/>
                        <a:t>30</a:t>
                      </a:r>
                      <a:endParaRPr lang="en-US" sz="1600" dirty="0"/>
                    </a:p>
                  </a:txBody>
                  <a:tcPr/>
                </a:tc>
              </a:tr>
              <a:tr h="341280">
                <a:tc>
                  <a:txBody>
                    <a:bodyPr/>
                    <a:lstStyle/>
                    <a:p>
                      <a:pPr algn="ctr">
                        <a:lnSpc>
                          <a:spcPct val="100000"/>
                        </a:lnSpc>
                      </a:pPr>
                      <a:r>
                        <a:rPr lang="ms-MY" sz="1600">
                          <a:solidFill>
                            <a:srgbClr val="000000"/>
                          </a:solidFill>
                          <a:latin typeface="Calibri"/>
                        </a:rPr>
                        <a:t>2</a:t>
                      </a:r>
                      <a:endParaRPr/>
                    </a:p>
                  </a:txBody>
                  <a:tcPr/>
                </a:tc>
                <a:tc>
                  <a:txBody>
                    <a:bodyPr/>
                    <a:lstStyle/>
                    <a:p>
                      <a:pPr algn="ctr">
                        <a:lnSpc>
                          <a:spcPct val="100000"/>
                        </a:lnSpc>
                      </a:pPr>
                      <a:r>
                        <a:rPr lang="ms-MY" sz="1600" dirty="0">
                          <a:solidFill>
                            <a:srgbClr val="000000"/>
                          </a:solidFill>
                          <a:latin typeface="Calibri"/>
                        </a:rPr>
                        <a:t>  </a:t>
                      </a:r>
                      <a:r>
                        <a:rPr lang="ms-MY" sz="1600" baseline="0" dirty="0" smtClean="0">
                          <a:solidFill>
                            <a:srgbClr val="000000"/>
                          </a:solidFill>
                          <a:latin typeface="Calibri"/>
                        </a:rPr>
                        <a:t>    4</a:t>
                      </a:r>
                      <a:r>
                        <a:rPr lang="ms-MY" sz="1600" dirty="0" smtClean="0">
                          <a:solidFill>
                            <a:srgbClr val="000000"/>
                          </a:solidFill>
                          <a:latin typeface="Calibri"/>
                        </a:rPr>
                        <a:t>      </a:t>
                      </a:r>
                      <a:endParaRPr dirty="0"/>
                    </a:p>
                  </a:txBody>
                  <a:tcPr/>
                </a:tc>
                <a:tc>
                  <a:txBody>
                    <a:bodyPr/>
                    <a:lstStyle/>
                    <a:p>
                      <a:pPr algn="ctr">
                        <a:lnSpc>
                          <a:spcPct val="100000"/>
                        </a:lnSpc>
                      </a:pPr>
                      <a:r>
                        <a:rPr lang="ms-MY" sz="1600" dirty="0" smtClean="0">
                          <a:solidFill>
                            <a:srgbClr val="000000"/>
                          </a:solidFill>
                          <a:latin typeface="Calibri"/>
                        </a:rPr>
                        <a:t>400</a:t>
                      </a:r>
                      <a:endParaRPr dirty="0"/>
                    </a:p>
                  </a:txBody>
                  <a:tcPr/>
                </a:tc>
                <a:tc>
                  <a:txBody>
                    <a:bodyPr/>
                    <a:lstStyle/>
                    <a:p>
                      <a:pPr algn="ctr">
                        <a:lnSpc>
                          <a:spcPct val="100000"/>
                        </a:lnSpc>
                      </a:pPr>
                      <a:r>
                        <a:rPr lang="ms-MY" sz="1600" dirty="0" smtClean="0">
                          <a:solidFill>
                            <a:srgbClr val="000000"/>
                          </a:solidFill>
                          <a:latin typeface="Calibri"/>
                        </a:rPr>
                        <a:t>10</a:t>
                      </a:r>
                      <a:endParaRPr dirty="0"/>
                    </a:p>
                  </a:txBody>
                  <a:tcPr/>
                </a:tc>
                <a:tc>
                  <a:txBody>
                    <a:bodyPr/>
                    <a:lstStyle/>
                    <a:p>
                      <a:pPr algn="ctr">
                        <a:lnSpc>
                          <a:spcPct val="100000"/>
                        </a:lnSpc>
                      </a:pPr>
                      <a:r>
                        <a:rPr lang="ms-MY" sz="1600" dirty="0" smtClean="0">
                          <a:solidFill>
                            <a:srgbClr val="000000"/>
                          </a:solidFill>
                          <a:latin typeface="Calibri"/>
                        </a:rPr>
                        <a:t>40</a:t>
                      </a:r>
                      <a:endParaRPr dirty="0"/>
                    </a:p>
                  </a:txBody>
                  <a:tcPr/>
                </a:tc>
                <a:tc>
                  <a:txBody>
                    <a:bodyPr/>
                    <a:lstStyle/>
                    <a:p>
                      <a:pPr algn="ctr"/>
                      <a:r>
                        <a:rPr lang="en-US" sz="1600" dirty="0" smtClean="0"/>
                        <a:t>70</a:t>
                      </a:r>
                      <a:endParaRPr lang="en-US" sz="1600" dirty="0"/>
                    </a:p>
                  </a:txBody>
                  <a:tcPr/>
                </a:tc>
              </a:tr>
              <a:tr h="341280">
                <a:tc>
                  <a:txBody>
                    <a:bodyPr/>
                    <a:lstStyle/>
                    <a:p>
                      <a:pPr algn="ctr">
                        <a:lnSpc>
                          <a:spcPct val="100000"/>
                        </a:lnSpc>
                      </a:pPr>
                      <a:r>
                        <a:rPr lang="ms-MY" sz="1600">
                          <a:solidFill>
                            <a:srgbClr val="000000"/>
                          </a:solidFill>
                          <a:latin typeface="Calibri"/>
                        </a:rPr>
                        <a:t>3</a:t>
                      </a:r>
                      <a:endParaRPr/>
                    </a:p>
                  </a:txBody>
                  <a:tcPr/>
                </a:tc>
                <a:tc>
                  <a:txBody>
                    <a:bodyPr/>
                    <a:lstStyle/>
                    <a:p>
                      <a:pPr algn="ctr">
                        <a:lnSpc>
                          <a:spcPct val="100000"/>
                        </a:lnSpc>
                      </a:pPr>
                      <a:r>
                        <a:rPr lang="ms-MY" sz="1600" dirty="0">
                          <a:solidFill>
                            <a:srgbClr val="000000"/>
                          </a:solidFill>
                          <a:latin typeface="Calibri"/>
                        </a:rPr>
                        <a:t>   </a:t>
                      </a:r>
                      <a:r>
                        <a:rPr lang="ms-MY" sz="1600" dirty="0" smtClean="0">
                          <a:solidFill>
                            <a:srgbClr val="000000"/>
                          </a:solidFill>
                          <a:latin typeface="Calibri"/>
                        </a:rPr>
                        <a:t>   8</a:t>
                      </a:r>
                      <a:endParaRPr dirty="0"/>
                    </a:p>
                  </a:txBody>
                  <a:tcPr/>
                </a:tc>
                <a:tc>
                  <a:txBody>
                    <a:bodyPr/>
                    <a:lstStyle/>
                    <a:p>
                      <a:pPr algn="ctr">
                        <a:lnSpc>
                          <a:spcPct val="100000"/>
                        </a:lnSpc>
                      </a:pPr>
                      <a:r>
                        <a:rPr lang="ms-MY" sz="1600" dirty="0" smtClean="0">
                          <a:solidFill>
                            <a:srgbClr val="000000"/>
                          </a:solidFill>
                          <a:latin typeface="Calibri"/>
                        </a:rPr>
                        <a:t>800</a:t>
                      </a:r>
                      <a:endParaRPr dirty="0"/>
                    </a:p>
                  </a:txBody>
                  <a:tcPr/>
                </a:tc>
                <a:tc>
                  <a:txBody>
                    <a:bodyPr/>
                    <a:lstStyle/>
                    <a:p>
                      <a:pPr algn="ctr">
                        <a:lnSpc>
                          <a:spcPct val="100000"/>
                        </a:lnSpc>
                      </a:pPr>
                      <a:r>
                        <a:rPr lang="ms-MY" sz="1600" dirty="0" smtClean="0">
                          <a:solidFill>
                            <a:srgbClr val="000000"/>
                          </a:solidFill>
                          <a:latin typeface="Calibri"/>
                        </a:rPr>
                        <a:t>5</a:t>
                      </a:r>
                      <a:endParaRPr dirty="0"/>
                    </a:p>
                  </a:txBody>
                  <a:tcPr/>
                </a:tc>
                <a:tc>
                  <a:txBody>
                    <a:bodyPr/>
                    <a:lstStyle/>
                    <a:p>
                      <a:pPr algn="ctr">
                        <a:lnSpc>
                          <a:spcPct val="100000"/>
                        </a:lnSpc>
                      </a:pPr>
                      <a:r>
                        <a:rPr lang="ms-MY" sz="1600" dirty="0" smtClean="0">
                          <a:solidFill>
                            <a:srgbClr val="000000"/>
                          </a:solidFill>
                          <a:latin typeface="Calibri"/>
                        </a:rPr>
                        <a:t>40</a:t>
                      </a:r>
                      <a:endParaRPr dirty="0"/>
                    </a:p>
                  </a:txBody>
                  <a:tcPr/>
                </a:tc>
                <a:tc>
                  <a:txBody>
                    <a:bodyPr/>
                    <a:lstStyle/>
                    <a:p>
                      <a:pPr algn="ctr"/>
                      <a:r>
                        <a:rPr lang="en-US" sz="1600" dirty="0" smtClean="0"/>
                        <a:t>110</a:t>
                      </a:r>
                      <a:endParaRPr lang="en-US" sz="1600" dirty="0"/>
                    </a:p>
                  </a:txBody>
                  <a:tcPr/>
                </a:tc>
              </a:tr>
              <a:tr h="341280">
                <a:tc>
                  <a:txBody>
                    <a:bodyPr/>
                    <a:lstStyle/>
                    <a:p>
                      <a:pPr algn="ctr">
                        <a:lnSpc>
                          <a:spcPct val="100000"/>
                        </a:lnSpc>
                      </a:pPr>
                      <a:r>
                        <a:rPr lang="ms-MY" sz="1600">
                          <a:solidFill>
                            <a:srgbClr val="000000"/>
                          </a:solidFill>
                          <a:latin typeface="Calibri"/>
                        </a:rPr>
                        <a:t>4</a:t>
                      </a:r>
                      <a:endParaRPr/>
                    </a:p>
                  </a:txBody>
                  <a:tcPr/>
                </a:tc>
                <a:tc>
                  <a:txBody>
                    <a:bodyPr/>
                    <a:lstStyle/>
                    <a:p>
                      <a:pPr algn="ctr">
                        <a:lnSpc>
                          <a:spcPct val="100000"/>
                        </a:lnSpc>
                      </a:pPr>
                      <a:r>
                        <a:rPr lang="ms-MY" sz="1600" dirty="0">
                          <a:solidFill>
                            <a:srgbClr val="000000"/>
                          </a:solidFill>
                          <a:latin typeface="Calibri"/>
                        </a:rPr>
                        <a:t>      </a:t>
                      </a:r>
                      <a:r>
                        <a:rPr lang="ms-MY" sz="1600" dirty="0" smtClean="0">
                          <a:solidFill>
                            <a:srgbClr val="000000"/>
                          </a:solidFill>
                          <a:latin typeface="Calibri"/>
                        </a:rPr>
                        <a:t>16  </a:t>
                      </a:r>
                      <a:endParaRPr dirty="0"/>
                    </a:p>
                  </a:txBody>
                  <a:tcPr/>
                </a:tc>
                <a:tc>
                  <a:txBody>
                    <a:bodyPr/>
                    <a:lstStyle/>
                    <a:p>
                      <a:pPr algn="ctr">
                        <a:lnSpc>
                          <a:spcPct val="100000"/>
                        </a:lnSpc>
                      </a:pPr>
                      <a:r>
                        <a:rPr lang="ms-MY" sz="1600" dirty="0" smtClean="0">
                          <a:solidFill>
                            <a:srgbClr val="000000"/>
                          </a:solidFill>
                          <a:latin typeface="Calibri"/>
                        </a:rPr>
                        <a:t>1,600</a:t>
                      </a:r>
                      <a:endParaRPr dirty="0"/>
                    </a:p>
                  </a:txBody>
                  <a:tcPr/>
                </a:tc>
                <a:tc>
                  <a:txBody>
                    <a:bodyPr/>
                    <a:lstStyle/>
                    <a:p>
                      <a:pPr algn="ctr">
                        <a:lnSpc>
                          <a:spcPct val="100000"/>
                        </a:lnSpc>
                      </a:pPr>
                      <a:r>
                        <a:rPr lang="ms-MY" sz="1600" dirty="0" smtClean="0">
                          <a:solidFill>
                            <a:srgbClr val="000000"/>
                          </a:solidFill>
                          <a:latin typeface="Calibri"/>
                        </a:rPr>
                        <a:t>5</a:t>
                      </a:r>
                      <a:endParaRPr dirty="0"/>
                    </a:p>
                  </a:txBody>
                  <a:tcPr/>
                </a:tc>
                <a:tc>
                  <a:txBody>
                    <a:bodyPr/>
                    <a:lstStyle/>
                    <a:p>
                      <a:pPr algn="ctr">
                        <a:lnSpc>
                          <a:spcPct val="100000"/>
                        </a:lnSpc>
                      </a:pPr>
                      <a:r>
                        <a:rPr lang="ms-MY" sz="1600" dirty="0" smtClean="0">
                          <a:solidFill>
                            <a:srgbClr val="000000"/>
                          </a:solidFill>
                          <a:latin typeface="Calibri"/>
                        </a:rPr>
                        <a:t>80</a:t>
                      </a:r>
                      <a:endParaRPr dirty="0"/>
                    </a:p>
                  </a:txBody>
                  <a:tcPr/>
                </a:tc>
                <a:tc>
                  <a:txBody>
                    <a:bodyPr/>
                    <a:lstStyle/>
                    <a:p>
                      <a:pPr algn="ctr"/>
                      <a:r>
                        <a:rPr lang="en-US" sz="1600" dirty="0" smtClean="0"/>
                        <a:t>190</a:t>
                      </a:r>
                      <a:endParaRPr lang="en-US" sz="1600" dirty="0"/>
                    </a:p>
                  </a:txBody>
                  <a:tcPr/>
                </a:tc>
              </a:tr>
              <a:tr h="341280">
                <a:tc>
                  <a:txBody>
                    <a:bodyPr/>
                    <a:lstStyle/>
                    <a:p>
                      <a:pPr algn="ctr">
                        <a:lnSpc>
                          <a:spcPct val="100000"/>
                        </a:lnSpc>
                      </a:pPr>
                      <a:r>
                        <a:rPr lang="ms-MY" sz="1600">
                          <a:solidFill>
                            <a:srgbClr val="000000"/>
                          </a:solidFill>
                          <a:latin typeface="Calibri"/>
                        </a:rPr>
                        <a:t>5</a:t>
                      </a:r>
                      <a:endParaRPr/>
                    </a:p>
                  </a:txBody>
                  <a:tcPr/>
                </a:tc>
                <a:tc>
                  <a:txBody>
                    <a:bodyPr/>
                    <a:lstStyle/>
                    <a:p>
                      <a:pPr algn="ctr">
                        <a:lnSpc>
                          <a:spcPct val="100000"/>
                        </a:lnSpc>
                      </a:pPr>
                      <a:r>
                        <a:rPr lang="ms-MY" sz="1600" dirty="0">
                          <a:solidFill>
                            <a:srgbClr val="000000"/>
                          </a:solidFill>
                          <a:latin typeface="Calibri"/>
                        </a:rPr>
                        <a:t>     </a:t>
                      </a:r>
                      <a:r>
                        <a:rPr lang="ms-MY" sz="1600" dirty="0" smtClean="0">
                          <a:solidFill>
                            <a:srgbClr val="000000"/>
                          </a:solidFill>
                          <a:latin typeface="Calibri"/>
                        </a:rPr>
                        <a:t>32    </a:t>
                      </a:r>
                      <a:endParaRPr dirty="0"/>
                    </a:p>
                  </a:txBody>
                  <a:tcPr/>
                </a:tc>
                <a:tc>
                  <a:txBody>
                    <a:bodyPr/>
                    <a:lstStyle/>
                    <a:p>
                      <a:pPr algn="ctr">
                        <a:lnSpc>
                          <a:spcPct val="100000"/>
                        </a:lnSpc>
                      </a:pPr>
                      <a:r>
                        <a:rPr lang="ms-MY" sz="1600" dirty="0" smtClean="0">
                          <a:solidFill>
                            <a:srgbClr val="000000"/>
                          </a:solidFill>
                          <a:latin typeface="Calibri"/>
                        </a:rPr>
                        <a:t>3,200</a:t>
                      </a:r>
                      <a:endParaRPr dirty="0"/>
                    </a:p>
                  </a:txBody>
                  <a:tcPr/>
                </a:tc>
                <a:tc>
                  <a:txBody>
                    <a:bodyPr/>
                    <a:lstStyle/>
                    <a:p>
                      <a:pPr algn="ctr">
                        <a:lnSpc>
                          <a:spcPct val="100000"/>
                        </a:lnSpc>
                      </a:pPr>
                      <a:r>
                        <a:rPr lang="ms-MY" sz="1600" dirty="0" smtClean="0">
                          <a:solidFill>
                            <a:srgbClr val="000000"/>
                          </a:solidFill>
                          <a:latin typeface="Calibri"/>
                        </a:rPr>
                        <a:t>5</a:t>
                      </a:r>
                      <a:endParaRPr dirty="0"/>
                    </a:p>
                  </a:txBody>
                  <a:tcPr/>
                </a:tc>
                <a:tc>
                  <a:txBody>
                    <a:bodyPr/>
                    <a:lstStyle/>
                    <a:p>
                      <a:pPr algn="ctr">
                        <a:lnSpc>
                          <a:spcPct val="100000"/>
                        </a:lnSpc>
                      </a:pPr>
                      <a:r>
                        <a:rPr lang="ms-MY" sz="1600" dirty="0" smtClean="0">
                          <a:solidFill>
                            <a:srgbClr val="000000"/>
                          </a:solidFill>
                          <a:latin typeface="Calibri"/>
                        </a:rPr>
                        <a:t>160</a:t>
                      </a:r>
                      <a:endParaRPr dirty="0"/>
                    </a:p>
                  </a:txBody>
                  <a:tcPr/>
                </a:tc>
                <a:tc>
                  <a:txBody>
                    <a:bodyPr/>
                    <a:lstStyle/>
                    <a:p>
                      <a:pPr algn="ctr"/>
                      <a:r>
                        <a:rPr lang="en-US" sz="1600" dirty="0" smtClean="0"/>
                        <a:t>350</a:t>
                      </a:r>
                    </a:p>
                  </a:txBody>
                  <a:tcPr/>
                </a:tc>
              </a:tr>
              <a:tr h="341280">
                <a:tc>
                  <a:txBody>
                    <a:bodyPr/>
                    <a:lstStyle/>
                    <a:p>
                      <a:pPr algn="ctr">
                        <a:lnSpc>
                          <a:spcPct val="100000"/>
                        </a:lnSpc>
                      </a:pPr>
                      <a:r>
                        <a:rPr lang="ms-MY" sz="1600">
                          <a:solidFill>
                            <a:srgbClr val="000000"/>
                          </a:solidFill>
                          <a:latin typeface="Calibri"/>
                        </a:rPr>
                        <a:t>6</a:t>
                      </a:r>
                      <a:endParaRPr/>
                    </a:p>
                  </a:txBody>
                  <a:tcPr/>
                </a:tc>
                <a:tc>
                  <a:txBody>
                    <a:bodyPr/>
                    <a:lstStyle/>
                    <a:p>
                      <a:pPr algn="ctr">
                        <a:lnSpc>
                          <a:spcPct val="100000"/>
                        </a:lnSpc>
                      </a:pPr>
                      <a:r>
                        <a:rPr lang="ms-MY" sz="1600" dirty="0">
                          <a:solidFill>
                            <a:srgbClr val="000000"/>
                          </a:solidFill>
                          <a:latin typeface="Calibri"/>
                        </a:rPr>
                        <a:t>  </a:t>
                      </a:r>
                      <a:r>
                        <a:rPr lang="ms-MY" sz="1600" dirty="0" smtClean="0">
                          <a:solidFill>
                            <a:srgbClr val="000000"/>
                          </a:solidFill>
                          <a:latin typeface="Calibri"/>
                        </a:rPr>
                        <a:t>  64 </a:t>
                      </a:r>
                      <a:endParaRPr dirty="0"/>
                    </a:p>
                  </a:txBody>
                  <a:tcPr/>
                </a:tc>
                <a:tc>
                  <a:txBody>
                    <a:bodyPr/>
                    <a:lstStyle/>
                    <a:p>
                      <a:pPr algn="ctr">
                        <a:lnSpc>
                          <a:spcPct val="100000"/>
                        </a:lnSpc>
                      </a:pPr>
                      <a:r>
                        <a:rPr lang="ms-MY" sz="1600" dirty="0" smtClean="0">
                          <a:solidFill>
                            <a:srgbClr val="000000"/>
                          </a:solidFill>
                          <a:latin typeface="Calibri"/>
                        </a:rPr>
                        <a:t>6,400</a:t>
                      </a:r>
                      <a:endParaRPr dirty="0"/>
                    </a:p>
                  </a:txBody>
                  <a:tcPr/>
                </a:tc>
                <a:tc>
                  <a:txBody>
                    <a:bodyPr/>
                    <a:lstStyle/>
                    <a:p>
                      <a:pPr algn="ctr">
                        <a:lnSpc>
                          <a:spcPct val="100000"/>
                        </a:lnSpc>
                      </a:pPr>
                      <a:r>
                        <a:rPr lang="ms-MY" sz="1600" dirty="0" smtClean="0">
                          <a:solidFill>
                            <a:srgbClr val="000000"/>
                          </a:solidFill>
                          <a:latin typeface="Calibri"/>
                        </a:rPr>
                        <a:t>5</a:t>
                      </a:r>
                      <a:endParaRPr dirty="0"/>
                    </a:p>
                  </a:txBody>
                  <a:tcPr/>
                </a:tc>
                <a:tc>
                  <a:txBody>
                    <a:bodyPr/>
                    <a:lstStyle/>
                    <a:p>
                      <a:pPr algn="ctr">
                        <a:lnSpc>
                          <a:spcPct val="100000"/>
                        </a:lnSpc>
                      </a:pPr>
                      <a:r>
                        <a:rPr lang="ms-MY" sz="1600" dirty="0" smtClean="0">
                          <a:solidFill>
                            <a:srgbClr val="000000"/>
                          </a:solidFill>
                          <a:latin typeface="Calibri"/>
                        </a:rPr>
                        <a:t>320</a:t>
                      </a:r>
                      <a:endParaRPr dirty="0"/>
                    </a:p>
                  </a:txBody>
                  <a:tcPr/>
                </a:tc>
                <a:tc>
                  <a:txBody>
                    <a:bodyPr/>
                    <a:lstStyle/>
                    <a:p>
                      <a:pPr algn="ctr"/>
                      <a:r>
                        <a:rPr lang="en-US" sz="1600" dirty="0" smtClean="0"/>
                        <a:t>670</a:t>
                      </a:r>
                      <a:endParaRPr lang="en-US" sz="1600" dirty="0"/>
                    </a:p>
                  </a:txBody>
                  <a:tcPr/>
                </a:tc>
              </a:tr>
              <a:tr h="341280">
                <a:tc>
                  <a:txBody>
                    <a:bodyPr/>
                    <a:lstStyle/>
                    <a:p>
                      <a:pPr algn="ctr">
                        <a:lnSpc>
                          <a:spcPct val="100000"/>
                        </a:lnSpc>
                      </a:pPr>
                      <a:r>
                        <a:rPr lang="ms-MY" sz="1600">
                          <a:solidFill>
                            <a:srgbClr val="000000"/>
                          </a:solidFill>
                          <a:latin typeface="Calibri"/>
                        </a:rPr>
                        <a:t>7</a:t>
                      </a:r>
                      <a:endParaRPr/>
                    </a:p>
                  </a:txBody>
                  <a:tcPr/>
                </a:tc>
                <a:tc>
                  <a:txBody>
                    <a:bodyPr/>
                    <a:lstStyle/>
                    <a:p>
                      <a:pPr algn="ctr">
                        <a:lnSpc>
                          <a:spcPct val="100000"/>
                        </a:lnSpc>
                      </a:pPr>
                      <a:r>
                        <a:rPr lang="ms-MY" sz="1600" dirty="0">
                          <a:solidFill>
                            <a:srgbClr val="000000"/>
                          </a:solidFill>
                          <a:latin typeface="Calibri"/>
                        </a:rPr>
                        <a:t> </a:t>
                      </a:r>
                      <a:r>
                        <a:rPr lang="ms-MY" sz="1600" dirty="0" smtClean="0">
                          <a:solidFill>
                            <a:srgbClr val="000000"/>
                          </a:solidFill>
                          <a:latin typeface="Calibri"/>
                        </a:rPr>
                        <a:t>   128</a:t>
                      </a:r>
                      <a:endParaRPr dirty="0"/>
                    </a:p>
                  </a:txBody>
                  <a:tcPr/>
                </a:tc>
                <a:tc>
                  <a:txBody>
                    <a:bodyPr/>
                    <a:lstStyle/>
                    <a:p>
                      <a:pPr algn="ctr">
                        <a:lnSpc>
                          <a:spcPct val="100000"/>
                        </a:lnSpc>
                      </a:pPr>
                      <a:r>
                        <a:rPr lang="ms-MY" sz="1600" dirty="0" smtClean="0">
                          <a:solidFill>
                            <a:srgbClr val="000000"/>
                          </a:solidFill>
                          <a:latin typeface="Calibri"/>
                        </a:rPr>
                        <a:t>12,800</a:t>
                      </a:r>
                      <a:endParaRPr dirty="0"/>
                    </a:p>
                  </a:txBody>
                  <a:tcPr/>
                </a:tc>
                <a:tc>
                  <a:txBody>
                    <a:bodyPr/>
                    <a:lstStyle/>
                    <a:p>
                      <a:pPr algn="ctr">
                        <a:lnSpc>
                          <a:spcPct val="100000"/>
                        </a:lnSpc>
                      </a:pPr>
                      <a:r>
                        <a:rPr lang="ms-MY" sz="1600" dirty="0" smtClean="0">
                          <a:solidFill>
                            <a:srgbClr val="000000"/>
                          </a:solidFill>
                          <a:latin typeface="Calibri"/>
                        </a:rPr>
                        <a:t>5</a:t>
                      </a:r>
                      <a:endParaRPr dirty="0"/>
                    </a:p>
                  </a:txBody>
                  <a:tcPr/>
                </a:tc>
                <a:tc>
                  <a:txBody>
                    <a:bodyPr/>
                    <a:lstStyle/>
                    <a:p>
                      <a:pPr algn="ctr">
                        <a:lnSpc>
                          <a:spcPct val="100000"/>
                        </a:lnSpc>
                      </a:pPr>
                      <a:r>
                        <a:rPr lang="ms-MY" sz="1600" dirty="0" smtClean="0">
                          <a:solidFill>
                            <a:srgbClr val="000000"/>
                          </a:solidFill>
                          <a:latin typeface="Calibri"/>
                        </a:rPr>
                        <a:t>640</a:t>
                      </a:r>
                      <a:endParaRPr dirty="0"/>
                    </a:p>
                  </a:txBody>
                  <a:tcPr/>
                </a:tc>
                <a:tc>
                  <a:txBody>
                    <a:bodyPr/>
                    <a:lstStyle/>
                    <a:p>
                      <a:pPr algn="ctr"/>
                      <a:r>
                        <a:rPr lang="en-US" sz="1600" dirty="0" smtClean="0"/>
                        <a:t>1,310</a:t>
                      </a:r>
                      <a:endParaRPr lang="en-US" sz="1600" dirty="0"/>
                    </a:p>
                  </a:txBody>
                  <a:tcPr/>
                </a:tc>
              </a:tr>
              <a:tr h="341280">
                <a:tc>
                  <a:txBody>
                    <a:bodyPr/>
                    <a:lstStyle/>
                    <a:p>
                      <a:pPr algn="ctr">
                        <a:lnSpc>
                          <a:spcPct val="100000"/>
                        </a:lnSpc>
                      </a:pPr>
                      <a:r>
                        <a:rPr lang="ms-MY" sz="1600" dirty="0">
                          <a:solidFill>
                            <a:srgbClr val="000000"/>
                          </a:solidFill>
                          <a:latin typeface="Calibri"/>
                        </a:rPr>
                        <a:t>8</a:t>
                      </a:r>
                      <a:endParaRPr/>
                    </a:p>
                  </a:txBody>
                  <a:tcPr/>
                </a:tc>
                <a:tc>
                  <a:txBody>
                    <a:bodyPr/>
                    <a:lstStyle/>
                    <a:p>
                      <a:pPr algn="ctr">
                        <a:lnSpc>
                          <a:spcPct val="100000"/>
                        </a:lnSpc>
                      </a:pPr>
                      <a:r>
                        <a:rPr lang="ms-MY" sz="1600" dirty="0" smtClean="0">
                          <a:solidFill>
                            <a:srgbClr val="000000"/>
                          </a:solidFill>
                          <a:latin typeface="Calibri"/>
                        </a:rPr>
                        <a:t>  256 </a:t>
                      </a:r>
                      <a:endParaRPr dirty="0"/>
                    </a:p>
                  </a:txBody>
                  <a:tcPr/>
                </a:tc>
                <a:tc>
                  <a:txBody>
                    <a:bodyPr/>
                    <a:lstStyle/>
                    <a:p>
                      <a:pPr algn="ctr">
                        <a:lnSpc>
                          <a:spcPct val="100000"/>
                        </a:lnSpc>
                      </a:pPr>
                      <a:r>
                        <a:rPr lang="ms-MY" sz="1600" dirty="0" smtClean="0">
                          <a:solidFill>
                            <a:srgbClr val="000000"/>
                          </a:solidFill>
                          <a:latin typeface="Calibri"/>
                        </a:rPr>
                        <a:t>25,600</a:t>
                      </a:r>
                      <a:endParaRPr dirty="0"/>
                    </a:p>
                  </a:txBody>
                  <a:tcPr/>
                </a:tc>
                <a:tc>
                  <a:txBody>
                    <a:bodyPr/>
                    <a:lstStyle/>
                    <a:p>
                      <a:pPr algn="ctr">
                        <a:lnSpc>
                          <a:spcPct val="100000"/>
                        </a:lnSpc>
                      </a:pPr>
                      <a:r>
                        <a:rPr lang="ms-MY" sz="1600" dirty="0" smtClean="0">
                          <a:solidFill>
                            <a:srgbClr val="000000"/>
                          </a:solidFill>
                          <a:latin typeface="Calibri"/>
                        </a:rPr>
                        <a:t>5</a:t>
                      </a:r>
                      <a:endParaRPr dirty="0"/>
                    </a:p>
                  </a:txBody>
                  <a:tcPr/>
                </a:tc>
                <a:tc>
                  <a:txBody>
                    <a:bodyPr/>
                    <a:lstStyle/>
                    <a:p>
                      <a:pPr algn="ctr">
                        <a:lnSpc>
                          <a:spcPct val="100000"/>
                        </a:lnSpc>
                      </a:pPr>
                      <a:r>
                        <a:rPr lang="ms-MY" sz="1600" dirty="0" smtClean="0">
                          <a:solidFill>
                            <a:srgbClr val="000000"/>
                          </a:solidFill>
                          <a:latin typeface="Calibri"/>
                        </a:rPr>
                        <a:t>1,280</a:t>
                      </a:r>
                      <a:endParaRPr dirty="0"/>
                    </a:p>
                  </a:txBody>
                  <a:tcPr/>
                </a:tc>
                <a:tc>
                  <a:txBody>
                    <a:bodyPr/>
                    <a:lstStyle/>
                    <a:p>
                      <a:pPr algn="ctr"/>
                      <a:r>
                        <a:rPr lang="en-US" sz="1600" dirty="0" smtClean="0"/>
                        <a:t>2,590</a:t>
                      </a:r>
                      <a:endParaRPr lang="en-US" sz="1600" dirty="0"/>
                    </a:p>
                  </a:txBody>
                  <a:tcPr/>
                </a:tc>
              </a:tr>
              <a:tr h="341280">
                <a:tc>
                  <a:txBody>
                    <a:bodyPr/>
                    <a:lstStyle/>
                    <a:p>
                      <a:pPr algn="ctr">
                        <a:lnSpc>
                          <a:spcPct val="100000"/>
                        </a:lnSpc>
                      </a:pPr>
                      <a:r>
                        <a:rPr lang="ms-MY" sz="1600">
                          <a:solidFill>
                            <a:srgbClr val="000000"/>
                          </a:solidFill>
                          <a:latin typeface="Calibri"/>
                        </a:rPr>
                        <a:t>9</a:t>
                      </a:r>
                      <a:endParaRPr/>
                    </a:p>
                  </a:txBody>
                  <a:tcPr/>
                </a:tc>
                <a:tc>
                  <a:txBody>
                    <a:bodyPr/>
                    <a:lstStyle/>
                    <a:p>
                      <a:pPr algn="ctr">
                        <a:lnSpc>
                          <a:spcPct val="100000"/>
                        </a:lnSpc>
                      </a:pPr>
                      <a:r>
                        <a:rPr lang="ms-MY" sz="1600" dirty="0" smtClean="0">
                          <a:solidFill>
                            <a:srgbClr val="000000"/>
                          </a:solidFill>
                          <a:latin typeface="Calibri"/>
                        </a:rPr>
                        <a:t>  512</a:t>
                      </a:r>
                      <a:endParaRPr dirty="0"/>
                    </a:p>
                  </a:txBody>
                  <a:tcPr/>
                </a:tc>
                <a:tc>
                  <a:txBody>
                    <a:bodyPr/>
                    <a:lstStyle/>
                    <a:p>
                      <a:pPr algn="ctr">
                        <a:lnSpc>
                          <a:spcPct val="100000"/>
                        </a:lnSpc>
                      </a:pPr>
                      <a:r>
                        <a:rPr lang="ms-MY" sz="1600" dirty="0" smtClean="0">
                          <a:solidFill>
                            <a:srgbClr val="000000"/>
                          </a:solidFill>
                          <a:latin typeface="Calibri"/>
                        </a:rPr>
                        <a:t>51,200</a:t>
                      </a:r>
                      <a:endParaRPr dirty="0"/>
                    </a:p>
                  </a:txBody>
                  <a:tcPr/>
                </a:tc>
                <a:tc>
                  <a:txBody>
                    <a:bodyPr/>
                    <a:lstStyle/>
                    <a:p>
                      <a:pPr algn="ctr">
                        <a:lnSpc>
                          <a:spcPct val="100000"/>
                        </a:lnSpc>
                      </a:pPr>
                      <a:r>
                        <a:rPr lang="ms-MY" sz="1600" dirty="0" smtClean="0">
                          <a:solidFill>
                            <a:srgbClr val="000000"/>
                          </a:solidFill>
                          <a:latin typeface="Calibri"/>
                        </a:rPr>
                        <a:t>5</a:t>
                      </a:r>
                      <a:endParaRPr dirty="0"/>
                    </a:p>
                  </a:txBody>
                  <a:tcPr/>
                </a:tc>
                <a:tc>
                  <a:txBody>
                    <a:bodyPr/>
                    <a:lstStyle/>
                    <a:p>
                      <a:pPr algn="ctr">
                        <a:lnSpc>
                          <a:spcPct val="100000"/>
                        </a:lnSpc>
                      </a:pPr>
                      <a:r>
                        <a:rPr lang="ms-MY" sz="1600" dirty="0" smtClean="0">
                          <a:solidFill>
                            <a:srgbClr val="000000"/>
                          </a:solidFill>
                          <a:latin typeface="Calibri"/>
                        </a:rPr>
                        <a:t>2,560</a:t>
                      </a:r>
                      <a:endParaRPr dirty="0"/>
                    </a:p>
                  </a:txBody>
                  <a:tcPr/>
                </a:tc>
                <a:tc>
                  <a:txBody>
                    <a:bodyPr/>
                    <a:lstStyle/>
                    <a:p>
                      <a:pPr algn="ctr"/>
                      <a:r>
                        <a:rPr lang="en-US" sz="1600" dirty="0" smtClean="0"/>
                        <a:t>5,150</a:t>
                      </a:r>
                      <a:endParaRPr lang="en-US" sz="1600" dirty="0"/>
                    </a:p>
                  </a:txBody>
                  <a:tcPr/>
                </a:tc>
              </a:tr>
              <a:tr h="341280">
                <a:tc>
                  <a:txBody>
                    <a:bodyPr/>
                    <a:lstStyle/>
                    <a:p>
                      <a:pPr algn="ctr">
                        <a:lnSpc>
                          <a:spcPct val="100000"/>
                        </a:lnSpc>
                      </a:pPr>
                      <a:r>
                        <a:rPr lang="ms-MY" sz="1600">
                          <a:solidFill>
                            <a:srgbClr val="000000"/>
                          </a:solidFill>
                          <a:latin typeface="Calibri"/>
                        </a:rPr>
                        <a:t>10</a:t>
                      </a:r>
                      <a:endParaRPr/>
                    </a:p>
                  </a:txBody>
                  <a:tcPr/>
                </a:tc>
                <a:tc>
                  <a:txBody>
                    <a:bodyPr/>
                    <a:lstStyle/>
                    <a:p>
                      <a:pPr algn="ctr">
                        <a:lnSpc>
                          <a:spcPct val="100000"/>
                        </a:lnSpc>
                      </a:pPr>
                      <a:r>
                        <a:rPr lang="ms-MY" sz="1600" dirty="0">
                          <a:solidFill>
                            <a:srgbClr val="000000"/>
                          </a:solidFill>
                          <a:latin typeface="Calibri"/>
                        </a:rPr>
                        <a:t> </a:t>
                      </a:r>
                      <a:r>
                        <a:rPr lang="ms-MY" sz="1600" dirty="0" smtClean="0">
                          <a:solidFill>
                            <a:srgbClr val="000000"/>
                          </a:solidFill>
                          <a:latin typeface="Calibri"/>
                        </a:rPr>
                        <a:t> 1,024</a:t>
                      </a:r>
                      <a:endParaRPr dirty="0"/>
                    </a:p>
                  </a:txBody>
                  <a:tcPr/>
                </a:tc>
                <a:tc>
                  <a:txBody>
                    <a:bodyPr/>
                    <a:lstStyle/>
                    <a:p>
                      <a:pPr algn="ctr">
                        <a:lnSpc>
                          <a:spcPct val="100000"/>
                        </a:lnSpc>
                      </a:pPr>
                      <a:r>
                        <a:rPr lang="ms-MY" sz="1600" dirty="0" smtClean="0">
                          <a:solidFill>
                            <a:srgbClr val="000000"/>
                          </a:solidFill>
                          <a:latin typeface="Calibri"/>
                        </a:rPr>
                        <a:t>102,400</a:t>
                      </a:r>
                      <a:endParaRPr dirty="0"/>
                    </a:p>
                  </a:txBody>
                  <a:tcPr/>
                </a:tc>
                <a:tc>
                  <a:txBody>
                    <a:bodyPr/>
                    <a:lstStyle/>
                    <a:p>
                      <a:pPr algn="ctr">
                        <a:lnSpc>
                          <a:spcPct val="100000"/>
                        </a:lnSpc>
                      </a:pPr>
                      <a:r>
                        <a:rPr lang="ms-MY" sz="1600" dirty="0" smtClean="0">
                          <a:solidFill>
                            <a:srgbClr val="000000"/>
                          </a:solidFill>
                          <a:latin typeface="Calibri"/>
                        </a:rPr>
                        <a:t>5</a:t>
                      </a:r>
                      <a:endParaRPr dirty="0"/>
                    </a:p>
                  </a:txBody>
                  <a:tcPr/>
                </a:tc>
                <a:tc>
                  <a:txBody>
                    <a:bodyPr/>
                    <a:lstStyle/>
                    <a:p>
                      <a:pPr algn="ctr">
                        <a:lnSpc>
                          <a:spcPct val="100000"/>
                        </a:lnSpc>
                      </a:pPr>
                      <a:r>
                        <a:rPr lang="ms-MY" sz="1600" dirty="0" smtClean="0">
                          <a:solidFill>
                            <a:srgbClr val="000000"/>
                          </a:solidFill>
                          <a:latin typeface="Calibri"/>
                        </a:rPr>
                        <a:t>5,120</a:t>
                      </a:r>
                      <a:endParaRPr dirty="0"/>
                    </a:p>
                  </a:txBody>
                  <a:tcPr/>
                </a:tc>
                <a:tc>
                  <a:txBody>
                    <a:bodyPr/>
                    <a:lstStyle/>
                    <a:p>
                      <a:pPr algn="ctr"/>
                      <a:r>
                        <a:rPr lang="en-US" sz="1600" dirty="0" smtClean="0"/>
                        <a:t>10,270</a:t>
                      </a:r>
                      <a:endParaRPr lang="en-US" sz="1600" dirty="0"/>
                    </a:p>
                  </a:txBody>
                  <a:tcPr/>
                </a:tc>
              </a:tr>
              <a:tr h="465480">
                <a:tc>
                  <a:txBody>
                    <a:bodyPr/>
                    <a:lstStyle/>
                    <a:p>
                      <a:pPr algn="ctr">
                        <a:lnSpc>
                          <a:spcPct val="100000"/>
                        </a:lnSpc>
                      </a:pPr>
                      <a:r>
                        <a:rPr lang="ms-MY" sz="1600">
                          <a:solidFill>
                            <a:srgbClr val="000000"/>
                          </a:solidFill>
                          <a:latin typeface="Calibri"/>
                        </a:rPr>
                        <a:t>11</a:t>
                      </a:r>
                      <a:endParaRPr/>
                    </a:p>
                  </a:txBody>
                  <a:tcPr/>
                </a:tc>
                <a:tc>
                  <a:txBody>
                    <a:bodyPr/>
                    <a:lstStyle/>
                    <a:p>
                      <a:pPr algn="ctr">
                        <a:lnSpc>
                          <a:spcPct val="100000"/>
                        </a:lnSpc>
                      </a:pPr>
                      <a:r>
                        <a:rPr lang="ms-MY" sz="1600" dirty="0" smtClean="0">
                          <a:solidFill>
                            <a:srgbClr val="000000"/>
                          </a:solidFill>
                          <a:latin typeface="Calibri"/>
                        </a:rPr>
                        <a:t>2,048</a:t>
                      </a:r>
                      <a:endParaRPr dirty="0"/>
                    </a:p>
                  </a:txBody>
                  <a:tcPr/>
                </a:tc>
                <a:tc>
                  <a:txBody>
                    <a:bodyPr/>
                    <a:lstStyle/>
                    <a:p>
                      <a:pPr algn="ctr">
                        <a:lnSpc>
                          <a:spcPct val="100000"/>
                        </a:lnSpc>
                      </a:pPr>
                      <a:r>
                        <a:rPr lang="ms-MY" sz="1600" dirty="0" smtClean="0">
                          <a:solidFill>
                            <a:srgbClr val="000000"/>
                          </a:solidFill>
                          <a:latin typeface="Calibri"/>
                        </a:rPr>
                        <a:t>204,800</a:t>
                      </a:r>
                      <a:endParaRPr dirty="0"/>
                    </a:p>
                  </a:txBody>
                  <a:tcPr/>
                </a:tc>
                <a:tc>
                  <a:txBody>
                    <a:bodyPr/>
                    <a:lstStyle/>
                    <a:p>
                      <a:pPr algn="ctr">
                        <a:lnSpc>
                          <a:spcPct val="100000"/>
                        </a:lnSpc>
                      </a:pPr>
                      <a:r>
                        <a:rPr lang="ms-MY" sz="1600" dirty="0" smtClean="0">
                          <a:solidFill>
                            <a:srgbClr val="000000"/>
                          </a:solidFill>
                          <a:latin typeface="Calibri"/>
                        </a:rPr>
                        <a:t>5</a:t>
                      </a:r>
                      <a:endParaRPr dirty="0"/>
                    </a:p>
                  </a:txBody>
                  <a:tcPr/>
                </a:tc>
                <a:tc>
                  <a:txBody>
                    <a:bodyPr/>
                    <a:lstStyle/>
                    <a:p>
                      <a:pPr algn="ctr">
                        <a:lnSpc>
                          <a:spcPct val="100000"/>
                        </a:lnSpc>
                      </a:pPr>
                      <a:r>
                        <a:rPr lang="ms-MY" sz="1600" dirty="0" smtClean="0">
                          <a:solidFill>
                            <a:srgbClr val="000000"/>
                          </a:solidFill>
                          <a:latin typeface="Calibri"/>
                        </a:rPr>
                        <a:t>10,240</a:t>
                      </a:r>
                      <a:endParaRPr dirty="0"/>
                    </a:p>
                  </a:txBody>
                  <a:tcPr/>
                </a:tc>
                <a:tc>
                  <a:txBody>
                    <a:bodyPr/>
                    <a:lstStyle/>
                    <a:p>
                      <a:pPr algn="ctr"/>
                      <a:r>
                        <a:rPr lang="en-US" sz="1600" dirty="0" smtClean="0"/>
                        <a:t>20,510</a:t>
                      </a:r>
                      <a:endParaRPr lang="en-US" sz="1600" dirty="0"/>
                    </a:p>
                  </a:txBody>
                  <a:tcPr/>
                </a:tc>
              </a:tr>
            </a:tbl>
          </a:graphicData>
        </a:graphic>
      </p:graphicFrame>
      <p:sp>
        <p:nvSpPr>
          <p:cNvPr id="661" name="CustomShape 2"/>
          <p:cNvSpPr/>
          <p:nvPr/>
        </p:nvSpPr>
        <p:spPr>
          <a:xfrm>
            <a:off x="942768" y="410904"/>
            <a:ext cx="7131240" cy="773280"/>
          </a:xfrm>
          <a:prstGeom prst="rect">
            <a:avLst/>
          </a:prstGeom>
        </p:spPr>
        <p:txBody>
          <a:bodyPr wrap="none" lIns="90000" tIns="45000" rIns="90000" bIns="45000"/>
          <a:lstStyle/>
          <a:p>
            <a:pPr algn="ctr">
              <a:lnSpc>
                <a:spcPct val="100000"/>
              </a:lnSpc>
            </a:pPr>
            <a:r>
              <a:rPr lang="ms-MY" sz="4400" dirty="0" smtClean="0">
                <a:solidFill>
                  <a:srgbClr val="FF0000"/>
                </a:solidFill>
                <a:latin typeface="Calibri"/>
              </a:rPr>
              <a:t>Einkommens-Struktur für 2 x 2</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1857" y="107107"/>
            <a:ext cx="9021763" cy="5816600"/>
          </a:xfrm>
          <a:prstGeom prst="rect">
            <a:avLst/>
          </a:prstGeom>
          <a:noFill/>
          <a:ln w="9525">
            <a:noFill/>
            <a:miter lim="800000"/>
            <a:headEnd/>
            <a:tailEnd/>
          </a:ln>
          <a:effectLst/>
        </p:spPr>
      </p:pic>
      <p:sp>
        <p:nvSpPr>
          <p:cNvPr id="2" name="Textfeld 1"/>
          <p:cNvSpPr txBox="1"/>
          <p:nvPr/>
        </p:nvSpPr>
        <p:spPr>
          <a:xfrm>
            <a:off x="467544" y="1556792"/>
            <a:ext cx="8064896" cy="523220"/>
          </a:xfrm>
          <a:prstGeom prst="rect">
            <a:avLst/>
          </a:prstGeom>
          <a:solidFill>
            <a:schemeClr val="bg1"/>
          </a:solidFill>
        </p:spPr>
        <p:txBody>
          <a:bodyPr wrap="square" rtlCol="0">
            <a:spAutoFit/>
          </a:bodyPr>
          <a:lstStyle/>
          <a:p>
            <a:r>
              <a:rPr lang="de-DE" sz="2800" dirty="0" smtClean="0">
                <a:solidFill>
                  <a:srgbClr val="0070C0"/>
                </a:solidFill>
                <a:latin typeface="Calibri" panose="020F0502020204030204" pitchFamily="34" charset="0"/>
              </a:rPr>
              <a:t>Die 4 – 4 Struktur kann wie folgt dargestellt werden:</a:t>
            </a:r>
            <a:endParaRPr lang="de-DE" sz="2800" dirty="0">
              <a:solidFill>
                <a:srgbClr val="0070C0"/>
              </a:solidFill>
              <a:latin typeface="Calibri" panose="020F0502020204030204" pitchFamily="34" charset="0"/>
            </a:endParaRPr>
          </a:p>
        </p:txBody>
      </p:sp>
      <p:sp>
        <p:nvSpPr>
          <p:cNvPr id="3" name="Textfeld 2"/>
          <p:cNvSpPr txBox="1"/>
          <p:nvPr/>
        </p:nvSpPr>
        <p:spPr>
          <a:xfrm>
            <a:off x="2411760" y="404664"/>
            <a:ext cx="4320480" cy="769441"/>
          </a:xfrm>
          <a:prstGeom prst="rect">
            <a:avLst/>
          </a:prstGeom>
          <a:solidFill>
            <a:schemeClr val="bg1"/>
          </a:solidFill>
        </p:spPr>
        <p:txBody>
          <a:bodyPr wrap="square" rtlCol="0">
            <a:spAutoFit/>
          </a:bodyPr>
          <a:lstStyle/>
          <a:p>
            <a:pPr algn="ctr"/>
            <a:r>
              <a:rPr lang="de-DE" sz="4400" dirty="0" smtClean="0">
                <a:solidFill>
                  <a:srgbClr val="FF0000"/>
                </a:solidFill>
                <a:latin typeface="Calibri" panose="020F0502020204030204" pitchFamily="34" charset="0"/>
              </a:rPr>
              <a:t>4 – 4 Struktur</a:t>
            </a:r>
            <a:endParaRPr lang="de-DE" sz="4400" dirty="0">
              <a:solidFill>
                <a:srgbClr val="FF000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4" name="Table 1"/>
          <p:cNvGraphicFramePr/>
          <p:nvPr>
            <p:extLst>
              <p:ext uri="{D42A27DB-BD31-4B8C-83A1-F6EECF244321}">
                <p14:modId xmlns:p14="http://schemas.microsoft.com/office/powerpoint/2010/main" val="3184131297"/>
              </p:ext>
            </p:extLst>
          </p:nvPr>
        </p:nvGraphicFramePr>
        <p:xfrm>
          <a:off x="412636" y="1124744"/>
          <a:ext cx="8313808" cy="4320475"/>
        </p:xfrm>
        <a:graphic>
          <a:graphicData uri="http://schemas.openxmlformats.org/drawingml/2006/table">
            <a:tbl>
              <a:tblPr/>
              <a:tblGrid>
                <a:gridCol w="1279044"/>
                <a:gridCol w="1502122"/>
                <a:gridCol w="1431309"/>
                <a:gridCol w="871546"/>
                <a:gridCol w="1301202"/>
                <a:gridCol w="1928585"/>
              </a:tblGrid>
              <a:tr h="607568">
                <a:tc>
                  <a:txBody>
                    <a:bodyPr/>
                    <a:lstStyle/>
                    <a:p>
                      <a:pPr algn="ctr">
                        <a:lnSpc>
                          <a:spcPct val="100000"/>
                        </a:lnSpc>
                      </a:pPr>
                      <a:r>
                        <a:rPr lang="ms-MY" sz="1600" dirty="0" smtClean="0">
                          <a:solidFill>
                            <a:schemeClr val="tx1"/>
                          </a:solidFill>
                          <a:latin typeface="+mn-lt"/>
                          <a:ea typeface="+mn-ea"/>
                          <a:cs typeface="+mn-cs"/>
                        </a:rPr>
                        <a:t>Generation</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Anzahl der Mitglieder</a:t>
                      </a:r>
                      <a:endParaRPr sz="1600" dirty="0">
                        <a:solidFill>
                          <a:schemeClr val="tx1"/>
                        </a:solidFill>
                        <a:latin typeface="+mn-lt"/>
                        <a:ea typeface="+mn-ea"/>
                        <a:cs typeface="+mn-cs"/>
                      </a:endParaRPr>
                    </a:p>
                  </a:txBody>
                  <a:tcPr/>
                </a:tc>
                <a:tc>
                  <a:txBody>
                    <a:bodyPr/>
                    <a:lstStyle/>
                    <a:p>
                      <a:pPr algn="ctr">
                        <a:lnSpc>
                          <a:spcPct val="100000"/>
                        </a:lnSpc>
                      </a:pPr>
                      <a:r>
                        <a:rPr lang="ms-MY" sz="1600" dirty="0">
                          <a:solidFill>
                            <a:schemeClr val="tx1"/>
                          </a:solidFill>
                          <a:latin typeface="+mn-lt"/>
                          <a:ea typeface="+mn-ea"/>
                          <a:cs typeface="+mn-cs"/>
                        </a:rPr>
                        <a:t>S</a:t>
                      </a:r>
                      <a:r>
                        <a:rPr lang="ms-MY" sz="1600" dirty="0" smtClean="0">
                          <a:solidFill>
                            <a:schemeClr val="tx1"/>
                          </a:solidFill>
                          <a:latin typeface="+mn-lt"/>
                          <a:ea typeface="+mn-ea"/>
                          <a:cs typeface="+mn-cs"/>
                        </a:rPr>
                        <a:t>V  Punkte</a:t>
                      </a:r>
                      <a:endParaRPr sz="1600" dirty="0">
                        <a:solidFill>
                          <a:schemeClr val="tx1"/>
                        </a:solidFill>
                        <a:latin typeface="+mn-lt"/>
                        <a:ea typeface="+mn-ea"/>
                        <a:cs typeface="+mn-cs"/>
                      </a:endParaRPr>
                    </a:p>
                  </a:txBody>
                  <a:tcPr/>
                </a:tc>
                <a:tc>
                  <a:txBody>
                    <a:bodyPr/>
                    <a:lstStyle/>
                    <a:p>
                      <a:pPr algn="ctr">
                        <a:lnSpc>
                          <a:spcPct val="100000"/>
                        </a:lnSpc>
                      </a:pPr>
                      <a:r>
                        <a:rPr lang="ms-MY" sz="1600" dirty="0">
                          <a:solidFill>
                            <a:schemeClr val="tx1"/>
                          </a:solidFill>
                          <a:latin typeface="+mn-lt"/>
                          <a:ea typeface="+mn-ea"/>
                          <a:cs typeface="+mn-cs"/>
                        </a:rPr>
                        <a:t>%</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Bonus </a:t>
                      </a:r>
                      <a:r>
                        <a:rPr lang="ms-MY" sz="1600" dirty="0">
                          <a:solidFill>
                            <a:schemeClr val="tx1"/>
                          </a:solidFill>
                          <a:latin typeface="+mn-lt"/>
                          <a:ea typeface="+mn-ea"/>
                          <a:cs typeface="+mn-cs"/>
                        </a:rPr>
                        <a:t>Euro</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Angesammelter Bonus </a:t>
                      </a:r>
                      <a:r>
                        <a:rPr lang="ms-MY" sz="1600" dirty="0">
                          <a:solidFill>
                            <a:schemeClr val="tx1"/>
                          </a:solidFill>
                          <a:latin typeface="+mn-lt"/>
                          <a:ea typeface="+mn-ea"/>
                          <a:cs typeface="+mn-cs"/>
                        </a:rPr>
                        <a:t>Euro</a:t>
                      </a:r>
                      <a:endParaRPr sz="1600" dirty="0">
                        <a:solidFill>
                          <a:schemeClr val="tx1"/>
                        </a:solidFill>
                        <a:latin typeface="+mn-lt"/>
                        <a:ea typeface="+mn-ea"/>
                        <a:cs typeface="+mn-cs"/>
                      </a:endParaRPr>
                    </a:p>
                  </a:txBody>
                  <a:tcPr/>
                </a:tc>
              </a:tr>
              <a:tr h="337537">
                <a:tc>
                  <a:txBody>
                    <a:bodyPr/>
                    <a:lstStyle/>
                    <a:p>
                      <a:pPr algn="ctr">
                        <a:lnSpc>
                          <a:spcPct val="100000"/>
                        </a:lnSpc>
                      </a:pPr>
                      <a:r>
                        <a:rPr lang="ms-MY" sz="1600" dirty="0">
                          <a:solidFill>
                            <a:schemeClr val="tx1"/>
                          </a:solidFill>
                          <a:latin typeface="+mn-lt"/>
                          <a:ea typeface="+mn-ea"/>
                          <a:cs typeface="+mn-cs"/>
                        </a:rPr>
                        <a:t>1</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4</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400</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15</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60</a:t>
                      </a:r>
                      <a:endParaRPr sz="1600" dirty="0">
                        <a:solidFill>
                          <a:schemeClr val="tx1"/>
                        </a:solidFill>
                        <a:latin typeface="+mn-lt"/>
                        <a:ea typeface="+mn-ea"/>
                        <a:cs typeface="+mn-cs"/>
                      </a:endParaRPr>
                    </a:p>
                  </a:txBody>
                  <a:tcPr/>
                </a:tc>
                <a:tc>
                  <a:txBody>
                    <a:bodyPr/>
                    <a:lstStyle/>
                    <a:p>
                      <a:pPr algn="ctr"/>
                      <a:r>
                        <a:rPr lang="en-US" sz="1600" dirty="0" smtClean="0">
                          <a:solidFill>
                            <a:schemeClr val="tx1"/>
                          </a:solidFill>
                          <a:latin typeface="+mn-lt"/>
                          <a:ea typeface="+mn-ea"/>
                          <a:cs typeface="+mn-cs"/>
                        </a:rPr>
                        <a:t>60</a:t>
                      </a:r>
                      <a:endParaRPr lang="en-US" sz="1600" dirty="0">
                        <a:solidFill>
                          <a:schemeClr val="tx1"/>
                        </a:solidFill>
                        <a:latin typeface="+mn-lt"/>
                        <a:ea typeface="+mn-ea"/>
                        <a:cs typeface="+mn-cs"/>
                      </a:endParaRPr>
                    </a:p>
                  </a:txBody>
                  <a:tcPr/>
                </a:tc>
              </a:tr>
              <a:tr h="337537">
                <a:tc>
                  <a:txBody>
                    <a:bodyPr/>
                    <a:lstStyle/>
                    <a:p>
                      <a:pPr algn="ctr">
                        <a:lnSpc>
                          <a:spcPct val="100000"/>
                        </a:lnSpc>
                      </a:pPr>
                      <a:r>
                        <a:rPr lang="ms-MY" sz="1600">
                          <a:solidFill>
                            <a:schemeClr val="tx1"/>
                          </a:solidFill>
                          <a:latin typeface="+mn-lt"/>
                          <a:ea typeface="+mn-ea"/>
                          <a:cs typeface="+mn-cs"/>
                        </a:rPr>
                        <a:t>2</a:t>
                      </a:r>
                      <a:endParaRPr sz="160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16</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1,600</a:t>
                      </a:r>
                      <a:endParaRPr sz="1600" dirty="0">
                        <a:solidFill>
                          <a:schemeClr val="tx1"/>
                        </a:solidFill>
                        <a:latin typeface="+mn-lt"/>
                        <a:ea typeface="+mn-ea"/>
                        <a:cs typeface="+mn-cs"/>
                      </a:endParaRPr>
                    </a:p>
                  </a:txBody>
                  <a:tcPr/>
                </a:tc>
                <a:tc>
                  <a:txBody>
                    <a:bodyPr/>
                    <a:lstStyle/>
                    <a:p>
                      <a:pPr algn="ctr">
                        <a:lnSpc>
                          <a:spcPct val="100000"/>
                        </a:lnSpc>
                      </a:pPr>
                      <a:r>
                        <a:rPr lang="ms-MY" sz="1600" dirty="0">
                          <a:solidFill>
                            <a:schemeClr val="tx1"/>
                          </a:solidFill>
                          <a:latin typeface="+mn-lt"/>
                          <a:ea typeface="+mn-ea"/>
                          <a:cs typeface="+mn-cs"/>
                        </a:rPr>
                        <a:t>1</a:t>
                      </a:r>
                      <a:r>
                        <a:rPr lang="ms-MY" sz="1600" dirty="0" smtClean="0">
                          <a:solidFill>
                            <a:schemeClr val="tx1"/>
                          </a:solidFill>
                          <a:latin typeface="+mn-lt"/>
                          <a:ea typeface="+mn-ea"/>
                          <a:cs typeface="+mn-cs"/>
                        </a:rPr>
                        <a:t>0</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160</a:t>
                      </a:r>
                      <a:endParaRPr sz="1600" dirty="0">
                        <a:solidFill>
                          <a:schemeClr val="tx1"/>
                        </a:solidFill>
                        <a:latin typeface="+mn-lt"/>
                        <a:ea typeface="+mn-ea"/>
                        <a:cs typeface="+mn-cs"/>
                      </a:endParaRPr>
                    </a:p>
                  </a:txBody>
                  <a:tcPr/>
                </a:tc>
                <a:tc>
                  <a:txBody>
                    <a:bodyPr/>
                    <a:lstStyle/>
                    <a:p>
                      <a:pPr algn="ctr"/>
                      <a:r>
                        <a:rPr lang="en-US" sz="1600" dirty="0" smtClean="0">
                          <a:solidFill>
                            <a:schemeClr val="tx1"/>
                          </a:solidFill>
                          <a:latin typeface="+mn-lt"/>
                          <a:ea typeface="+mn-ea"/>
                          <a:cs typeface="+mn-cs"/>
                        </a:rPr>
                        <a:t>220</a:t>
                      </a:r>
                      <a:endParaRPr lang="en-US" sz="1600" dirty="0">
                        <a:solidFill>
                          <a:schemeClr val="tx1"/>
                        </a:solidFill>
                        <a:latin typeface="+mn-lt"/>
                        <a:ea typeface="+mn-ea"/>
                        <a:cs typeface="+mn-cs"/>
                      </a:endParaRPr>
                    </a:p>
                  </a:txBody>
                  <a:tcPr/>
                </a:tc>
              </a:tr>
              <a:tr h="337537">
                <a:tc>
                  <a:txBody>
                    <a:bodyPr/>
                    <a:lstStyle/>
                    <a:p>
                      <a:pPr algn="ctr">
                        <a:lnSpc>
                          <a:spcPct val="100000"/>
                        </a:lnSpc>
                      </a:pPr>
                      <a:r>
                        <a:rPr lang="ms-MY" sz="1600">
                          <a:solidFill>
                            <a:schemeClr val="tx1"/>
                          </a:solidFill>
                          <a:latin typeface="+mn-lt"/>
                          <a:ea typeface="+mn-ea"/>
                          <a:cs typeface="+mn-cs"/>
                        </a:rPr>
                        <a:t>3</a:t>
                      </a:r>
                      <a:endParaRPr sz="160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64</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6,400</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5</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320</a:t>
                      </a:r>
                      <a:endParaRPr sz="1600" dirty="0">
                        <a:solidFill>
                          <a:schemeClr val="tx1"/>
                        </a:solidFill>
                        <a:latin typeface="+mn-lt"/>
                        <a:ea typeface="+mn-ea"/>
                        <a:cs typeface="+mn-cs"/>
                      </a:endParaRPr>
                    </a:p>
                  </a:txBody>
                  <a:tcPr/>
                </a:tc>
                <a:tc>
                  <a:txBody>
                    <a:bodyPr/>
                    <a:lstStyle/>
                    <a:p>
                      <a:pPr algn="ctr"/>
                      <a:r>
                        <a:rPr lang="en-US" sz="1600" dirty="0" smtClean="0">
                          <a:solidFill>
                            <a:schemeClr val="tx1"/>
                          </a:solidFill>
                          <a:latin typeface="+mn-lt"/>
                          <a:ea typeface="+mn-ea"/>
                          <a:cs typeface="+mn-cs"/>
                        </a:rPr>
                        <a:t>540</a:t>
                      </a:r>
                      <a:endParaRPr lang="en-US" sz="1600" dirty="0">
                        <a:solidFill>
                          <a:schemeClr val="tx1"/>
                        </a:solidFill>
                        <a:latin typeface="+mn-lt"/>
                        <a:ea typeface="+mn-ea"/>
                        <a:cs typeface="+mn-cs"/>
                      </a:endParaRPr>
                    </a:p>
                  </a:txBody>
                  <a:tcPr/>
                </a:tc>
              </a:tr>
              <a:tr h="337537">
                <a:tc>
                  <a:txBody>
                    <a:bodyPr/>
                    <a:lstStyle/>
                    <a:p>
                      <a:pPr algn="ctr">
                        <a:lnSpc>
                          <a:spcPct val="100000"/>
                        </a:lnSpc>
                      </a:pPr>
                      <a:r>
                        <a:rPr lang="ms-MY" sz="1600">
                          <a:solidFill>
                            <a:schemeClr val="tx1"/>
                          </a:solidFill>
                          <a:latin typeface="+mn-lt"/>
                          <a:ea typeface="+mn-ea"/>
                          <a:cs typeface="+mn-cs"/>
                        </a:rPr>
                        <a:t>4</a:t>
                      </a:r>
                      <a:endParaRPr sz="160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256</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25,600</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5</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1,280</a:t>
                      </a:r>
                      <a:endParaRPr sz="1600" dirty="0">
                        <a:solidFill>
                          <a:schemeClr val="tx1"/>
                        </a:solidFill>
                        <a:latin typeface="+mn-lt"/>
                        <a:ea typeface="+mn-ea"/>
                        <a:cs typeface="+mn-cs"/>
                      </a:endParaRPr>
                    </a:p>
                  </a:txBody>
                  <a:tcPr/>
                </a:tc>
                <a:tc>
                  <a:txBody>
                    <a:bodyPr/>
                    <a:lstStyle/>
                    <a:p>
                      <a:pPr algn="ctr"/>
                      <a:r>
                        <a:rPr lang="en-US" sz="1600" dirty="0" smtClean="0">
                          <a:solidFill>
                            <a:schemeClr val="tx1"/>
                          </a:solidFill>
                          <a:latin typeface="+mn-lt"/>
                          <a:ea typeface="+mn-ea"/>
                          <a:cs typeface="+mn-cs"/>
                        </a:rPr>
                        <a:t>1,820</a:t>
                      </a:r>
                      <a:endParaRPr lang="en-US" sz="1600" dirty="0">
                        <a:solidFill>
                          <a:schemeClr val="tx1"/>
                        </a:solidFill>
                        <a:latin typeface="+mn-lt"/>
                        <a:ea typeface="+mn-ea"/>
                        <a:cs typeface="+mn-cs"/>
                      </a:endParaRPr>
                    </a:p>
                  </a:txBody>
                  <a:tcPr/>
                </a:tc>
              </a:tr>
              <a:tr h="337537">
                <a:tc>
                  <a:txBody>
                    <a:bodyPr/>
                    <a:lstStyle/>
                    <a:p>
                      <a:pPr algn="ctr">
                        <a:lnSpc>
                          <a:spcPct val="100000"/>
                        </a:lnSpc>
                      </a:pPr>
                      <a:r>
                        <a:rPr lang="ms-MY" sz="1600">
                          <a:solidFill>
                            <a:schemeClr val="tx1"/>
                          </a:solidFill>
                          <a:latin typeface="+mn-lt"/>
                          <a:ea typeface="+mn-ea"/>
                          <a:cs typeface="+mn-cs"/>
                        </a:rPr>
                        <a:t>5</a:t>
                      </a:r>
                      <a:endParaRPr sz="160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1,024</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102,400</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5</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5,120</a:t>
                      </a:r>
                      <a:endParaRPr sz="1600" dirty="0">
                        <a:solidFill>
                          <a:schemeClr val="tx1"/>
                        </a:solidFill>
                        <a:latin typeface="+mn-lt"/>
                        <a:ea typeface="+mn-ea"/>
                        <a:cs typeface="+mn-cs"/>
                      </a:endParaRPr>
                    </a:p>
                  </a:txBody>
                  <a:tcPr/>
                </a:tc>
                <a:tc>
                  <a:txBody>
                    <a:bodyPr/>
                    <a:lstStyle/>
                    <a:p>
                      <a:pPr algn="ctr"/>
                      <a:r>
                        <a:rPr lang="en-US" sz="1600" dirty="0" smtClean="0">
                          <a:solidFill>
                            <a:schemeClr val="tx1"/>
                          </a:solidFill>
                          <a:latin typeface="+mn-lt"/>
                          <a:ea typeface="+mn-ea"/>
                          <a:cs typeface="+mn-cs"/>
                        </a:rPr>
                        <a:t>6,940</a:t>
                      </a:r>
                      <a:endParaRPr lang="en-US" sz="1600" dirty="0">
                        <a:solidFill>
                          <a:schemeClr val="tx1"/>
                        </a:solidFill>
                        <a:latin typeface="+mn-lt"/>
                        <a:ea typeface="+mn-ea"/>
                        <a:cs typeface="+mn-cs"/>
                      </a:endParaRPr>
                    </a:p>
                  </a:txBody>
                  <a:tcPr/>
                </a:tc>
              </a:tr>
              <a:tr h="337537">
                <a:tc>
                  <a:txBody>
                    <a:bodyPr/>
                    <a:lstStyle/>
                    <a:p>
                      <a:pPr algn="ctr">
                        <a:lnSpc>
                          <a:spcPct val="100000"/>
                        </a:lnSpc>
                      </a:pPr>
                      <a:r>
                        <a:rPr lang="ms-MY" sz="1600">
                          <a:solidFill>
                            <a:schemeClr val="tx1"/>
                          </a:solidFill>
                          <a:latin typeface="+mn-lt"/>
                          <a:ea typeface="+mn-ea"/>
                          <a:cs typeface="+mn-cs"/>
                        </a:rPr>
                        <a:t>6</a:t>
                      </a:r>
                      <a:endParaRPr sz="160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4,096</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409,600</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5</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20,480</a:t>
                      </a:r>
                      <a:endParaRPr sz="1600" dirty="0">
                        <a:solidFill>
                          <a:schemeClr val="tx1"/>
                        </a:solidFill>
                        <a:latin typeface="+mn-lt"/>
                        <a:ea typeface="+mn-ea"/>
                        <a:cs typeface="+mn-cs"/>
                      </a:endParaRPr>
                    </a:p>
                  </a:txBody>
                  <a:tcPr/>
                </a:tc>
                <a:tc>
                  <a:txBody>
                    <a:bodyPr/>
                    <a:lstStyle/>
                    <a:p>
                      <a:pPr algn="ctr"/>
                      <a:r>
                        <a:rPr lang="en-US" sz="1600" dirty="0" smtClean="0">
                          <a:solidFill>
                            <a:schemeClr val="tx1"/>
                          </a:solidFill>
                          <a:latin typeface="+mn-lt"/>
                          <a:ea typeface="+mn-ea"/>
                          <a:cs typeface="+mn-cs"/>
                        </a:rPr>
                        <a:t>27,420</a:t>
                      </a:r>
                      <a:endParaRPr lang="en-US" sz="1600" dirty="0">
                        <a:solidFill>
                          <a:schemeClr val="tx1"/>
                        </a:solidFill>
                        <a:latin typeface="+mn-lt"/>
                        <a:ea typeface="+mn-ea"/>
                        <a:cs typeface="+mn-cs"/>
                      </a:endParaRPr>
                    </a:p>
                  </a:txBody>
                  <a:tcPr/>
                </a:tc>
              </a:tr>
              <a:tr h="337537">
                <a:tc>
                  <a:txBody>
                    <a:bodyPr/>
                    <a:lstStyle/>
                    <a:p>
                      <a:pPr algn="ctr">
                        <a:lnSpc>
                          <a:spcPct val="100000"/>
                        </a:lnSpc>
                      </a:pPr>
                      <a:r>
                        <a:rPr lang="ms-MY" sz="1600">
                          <a:solidFill>
                            <a:schemeClr val="tx1"/>
                          </a:solidFill>
                          <a:latin typeface="+mn-lt"/>
                          <a:ea typeface="+mn-ea"/>
                          <a:cs typeface="+mn-cs"/>
                        </a:rPr>
                        <a:t>7</a:t>
                      </a:r>
                      <a:endParaRPr sz="160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16,384 </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1,638,400</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5</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81,920</a:t>
                      </a:r>
                      <a:endParaRPr sz="1600" dirty="0">
                        <a:solidFill>
                          <a:schemeClr val="tx1"/>
                        </a:solidFill>
                        <a:latin typeface="+mn-lt"/>
                        <a:ea typeface="+mn-ea"/>
                        <a:cs typeface="+mn-cs"/>
                      </a:endParaRPr>
                    </a:p>
                  </a:txBody>
                  <a:tcPr/>
                </a:tc>
                <a:tc>
                  <a:txBody>
                    <a:bodyPr/>
                    <a:lstStyle/>
                    <a:p>
                      <a:pPr algn="ctr"/>
                      <a:r>
                        <a:rPr lang="en-US" sz="1600" dirty="0" smtClean="0">
                          <a:solidFill>
                            <a:schemeClr val="tx1"/>
                          </a:solidFill>
                          <a:latin typeface="+mn-lt"/>
                          <a:ea typeface="+mn-ea"/>
                          <a:cs typeface="+mn-cs"/>
                        </a:rPr>
                        <a:t>109,340</a:t>
                      </a:r>
                      <a:endParaRPr lang="en-US" sz="1600" dirty="0">
                        <a:solidFill>
                          <a:schemeClr val="tx1"/>
                        </a:solidFill>
                        <a:latin typeface="+mn-lt"/>
                        <a:ea typeface="+mn-ea"/>
                        <a:cs typeface="+mn-cs"/>
                      </a:endParaRPr>
                    </a:p>
                  </a:txBody>
                  <a:tcPr/>
                </a:tc>
              </a:tr>
              <a:tr h="337537">
                <a:tc>
                  <a:txBody>
                    <a:bodyPr/>
                    <a:lstStyle/>
                    <a:p>
                      <a:pPr algn="ctr">
                        <a:lnSpc>
                          <a:spcPct val="100000"/>
                        </a:lnSpc>
                      </a:pPr>
                      <a:r>
                        <a:rPr lang="ms-MY" sz="1600">
                          <a:solidFill>
                            <a:schemeClr val="tx1"/>
                          </a:solidFill>
                          <a:latin typeface="+mn-lt"/>
                          <a:ea typeface="+mn-ea"/>
                          <a:cs typeface="+mn-cs"/>
                        </a:rPr>
                        <a:t>8</a:t>
                      </a:r>
                      <a:endParaRPr sz="160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65,536</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6,553,600</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5</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327,680              </a:t>
                      </a:r>
                      <a:endParaRPr sz="1600" dirty="0">
                        <a:solidFill>
                          <a:schemeClr val="tx1"/>
                        </a:solidFill>
                        <a:latin typeface="+mn-lt"/>
                        <a:ea typeface="+mn-ea"/>
                        <a:cs typeface="+mn-cs"/>
                      </a:endParaRPr>
                    </a:p>
                  </a:txBody>
                  <a:tcPr/>
                </a:tc>
                <a:tc>
                  <a:txBody>
                    <a:bodyPr/>
                    <a:lstStyle/>
                    <a:p>
                      <a:pPr algn="ctr"/>
                      <a:r>
                        <a:rPr lang="en-US" sz="1600" dirty="0" smtClean="0">
                          <a:solidFill>
                            <a:schemeClr val="tx1"/>
                          </a:solidFill>
                          <a:latin typeface="+mn-lt"/>
                          <a:ea typeface="+mn-ea"/>
                          <a:cs typeface="+mn-cs"/>
                        </a:rPr>
                        <a:t>437,020</a:t>
                      </a:r>
                      <a:endParaRPr lang="en-US" sz="1600" dirty="0">
                        <a:solidFill>
                          <a:schemeClr val="tx1"/>
                        </a:solidFill>
                        <a:latin typeface="+mn-lt"/>
                        <a:ea typeface="+mn-ea"/>
                        <a:cs typeface="+mn-cs"/>
                      </a:endParaRPr>
                    </a:p>
                  </a:txBody>
                  <a:tcPr/>
                </a:tc>
              </a:tr>
              <a:tr h="337537">
                <a:tc>
                  <a:txBody>
                    <a:bodyPr/>
                    <a:lstStyle/>
                    <a:p>
                      <a:pPr algn="ctr">
                        <a:lnSpc>
                          <a:spcPct val="100000"/>
                        </a:lnSpc>
                      </a:pPr>
                      <a:r>
                        <a:rPr lang="ms-MY" sz="1600" dirty="0">
                          <a:solidFill>
                            <a:schemeClr val="tx1"/>
                          </a:solidFill>
                          <a:latin typeface="+mn-lt"/>
                          <a:ea typeface="+mn-ea"/>
                          <a:cs typeface="+mn-cs"/>
                        </a:rPr>
                        <a:t>9</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262,144</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26,214,400</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5</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1,310,720             </a:t>
                      </a:r>
                      <a:endParaRPr sz="1600" dirty="0">
                        <a:solidFill>
                          <a:schemeClr val="tx1"/>
                        </a:solidFill>
                        <a:latin typeface="+mn-lt"/>
                        <a:ea typeface="+mn-ea"/>
                        <a:cs typeface="+mn-cs"/>
                      </a:endParaRPr>
                    </a:p>
                  </a:txBody>
                  <a:tcPr/>
                </a:tc>
                <a:tc>
                  <a:txBody>
                    <a:bodyPr/>
                    <a:lstStyle/>
                    <a:p>
                      <a:pPr algn="ctr"/>
                      <a:r>
                        <a:rPr lang="en-US" sz="1600" dirty="0" smtClean="0">
                          <a:solidFill>
                            <a:schemeClr val="tx1"/>
                          </a:solidFill>
                          <a:latin typeface="+mn-lt"/>
                          <a:ea typeface="+mn-ea"/>
                          <a:cs typeface="+mn-cs"/>
                        </a:rPr>
                        <a:t>1,747,740</a:t>
                      </a:r>
                      <a:endParaRPr lang="en-US" sz="1600" dirty="0">
                        <a:solidFill>
                          <a:schemeClr val="tx1"/>
                        </a:solidFill>
                        <a:latin typeface="+mn-lt"/>
                        <a:ea typeface="+mn-ea"/>
                        <a:cs typeface="+mn-cs"/>
                      </a:endParaRPr>
                    </a:p>
                  </a:txBody>
                  <a:tcPr/>
                </a:tc>
              </a:tr>
              <a:tr h="337537">
                <a:tc>
                  <a:txBody>
                    <a:bodyPr/>
                    <a:lstStyle/>
                    <a:p>
                      <a:pPr algn="ctr">
                        <a:lnSpc>
                          <a:spcPct val="100000"/>
                        </a:lnSpc>
                      </a:pPr>
                      <a:r>
                        <a:rPr lang="ms-MY" sz="1600" dirty="0">
                          <a:solidFill>
                            <a:schemeClr val="tx1"/>
                          </a:solidFill>
                          <a:latin typeface="+mn-lt"/>
                          <a:ea typeface="+mn-ea"/>
                          <a:cs typeface="+mn-cs"/>
                        </a:rPr>
                        <a:t>10</a:t>
                      </a:r>
                      <a:endParaRPr sz="160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1,048,576</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10,4857,600          </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5</a:t>
                      </a:r>
                      <a:endParaRPr sz="1600" dirty="0">
                        <a:solidFill>
                          <a:schemeClr val="tx1"/>
                        </a:solidFill>
                        <a:latin typeface="+mn-lt"/>
                        <a:ea typeface="+mn-ea"/>
                        <a:cs typeface="+mn-cs"/>
                      </a:endParaRPr>
                    </a:p>
                  </a:txBody>
                  <a:tcPr/>
                </a:tc>
                <a:tc>
                  <a:txBody>
                    <a:bodyPr/>
                    <a:lstStyle/>
                    <a:p>
                      <a:pPr algn="ctr">
                        <a:lnSpc>
                          <a:spcPct val="100000"/>
                        </a:lnSpc>
                      </a:pPr>
                      <a:r>
                        <a:rPr lang="en-US" sz="1600" dirty="0" smtClean="0">
                          <a:solidFill>
                            <a:schemeClr val="tx1"/>
                          </a:solidFill>
                          <a:latin typeface="+mn-lt"/>
                          <a:ea typeface="+mn-ea"/>
                          <a:cs typeface="+mn-cs"/>
                        </a:rPr>
                        <a:t>5,242,880</a:t>
                      </a:r>
                      <a:endParaRPr sz="1600" dirty="0">
                        <a:solidFill>
                          <a:schemeClr val="tx1"/>
                        </a:solidFill>
                        <a:latin typeface="+mn-lt"/>
                        <a:ea typeface="+mn-ea"/>
                        <a:cs typeface="+mn-cs"/>
                      </a:endParaRPr>
                    </a:p>
                  </a:txBody>
                  <a:tcPr/>
                </a:tc>
                <a:tc>
                  <a:txBody>
                    <a:bodyPr/>
                    <a:lstStyle/>
                    <a:p>
                      <a:pPr algn="ctr"/>
                      <a:r>
                        <a:rPr lang="en-US" sz="1600" dirty="0" smtClean="0">
                          <a:solidFill>
                            <a:schemeClr val="tx1"/>
                          </a:solidFill>
                          <a:latin typeface="+mn-lt"/>
                          <a:ea typeface="+mn-ea"/>
                          <a:cs typeface="+mn-cs"/>
                        </a:rPr>
                        <a:t>6,990,620</a:t>
                      </a:r>
                      <a:endParaRPr lang="en-US" sz="1600" dirty="0">
                        <a:solidFill>
                          <a:schemeClr val="tx1"/>
                        </a:solidFill>
                        <a:latin typeface="+mn-lt"/>
                        <a:ea typeface="+mn-ea"/>
                        <a:cs typeface="+mn-cs"/>
                      </a:endParaRPr>
                    </a:p>
                  </a:txBody>
                  <a:tcPr/>
                </a:tc>
              </a:tr>
              <a:tr h="337537">
                <a:tc>
                  <a:txBody>
                    <a:bodyPr/>
                    <a:lstStyle/>
                    <a:p>
                      <a:pPr algn="ctr">
                        <a:lnSpc>
                          <a:spcPct val="100000"/>
                        </a:lnSpc>
                      </a:pPr>
                      <a:r>
                        <a:rPr lang="ms-MY" sz="1600" dirty="0">
                          <a:solidFill>
                            <a:schemeClr val="tx1"/>
                          </a:solidFill>
                          <a:latin typeface="+mn-lt"/>
                          <a:ea typeface="+mn-ea"/>
                          <a:cs typeface="+mn-cs"/>
                        </a:rPr>
                        <a:t>11</a:t>
                      </a:r>
                      <a:endParaRPr sz="160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4,194,304             </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419,430,400     </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5</a:t>
                      </a:r>
                      <a:endParaRPr sz="1600" dirty="0">
                        <a:solidFill>
                          <a:schemeClr val="tx1"/>
                        </a:solidFill>
                        <a:latin typeface="+mn-lt"/>
                        <a:ea typeface="+mn-ea"/>
                        <a:cs typeface="+mn-cs"/>
                      </a:endParaRPr>
                    </a:p>
                  </a:txBody>
                  <a:tcPr/>
                </a:tc>
                <a:tc>
                  <a:txBody>
                    <a:bodyPr/>
                    <a:lstStyle/>
                    <a:p>
                      <a:pPr algn="ctr">
                        <a:lnSpc>
                          <a:spcPct val="100000"/>
                        </a:lnSpc>
                      </a:pPr>
                      <a:r>
                        <a:rPr lang="ms-MY" sz="1600" dirty="0" smtClean="0">
                          <a:solidFill>
                            <a:schemeClr val="tx1"/>
                          </a:solidFill>
                          <a:latin typeface="+mn-lt"/>
                          <a:ea typeface="+mn-ea"/>
                          <a:cs typeface="+mn-cs"/>
                        </a:rPr>
                        <a:t>20,971,520         </a:t>
                      </a:r>
                      <a:endParaRPr sz="1600" dirty="0">
                        <a:solidFill>
                          <a:schemeClr val="tx1"/>
                        </a:solidFill>
                        <a:latin typeface="+mn-lt"/>
                        <a:ea typeface="+mn-ea"/>
                        <a:cs typeface="+mn-cs"/>
                      </a:endParaRPr>
                    </a:p>
                  </a:txBody>
                  <a:tcPr/>
                </a:tc>
                <a:tc>
                  <a:txBody>
                    <a:bodyPr/>
                    <a:lstStyle/>
                    <a:p>
                      <a:pPr algn="ctr"/>
                      <a:r>
                        <a:rPr lang="en-US" sz="1600" dirty="0" smtClean="0">
                          <a:solidFill>
                            <a:schemeClr val="tx1"/>
                          </a:solidFill>
                          <a:latin typeface="+mn-lt"/>
                          <a:ea typeface="+mn-ea"/>
                          <a:cs typeface="+mn-cs"/>
                        </a:rPr>
                        <a:t>27,962,140</a:t>
                      </a:r>
                      <a:endParaRPr lang="en-US" sz="1600" dirty="0">
                        <a:solidFill>
                          <a:schemeClr val="tx1"/>
                        </a:solidFill>
                        <a:latin typeface="+mn-lt"/>
                        <a:ea typeface="+mn-ea"/>
                        <a:cs typeface="+mn-cs"/>
                      </a:endParaRPr>
                    </a:p>
                  </a:txBody>
                  <a:tcPr/>
                </a:tc>
              </a:tr>
            </a:tbl>
          </a:graphicData>
        </a:graphic>
      </p:graphicFrame>
      <p:sp>
        <p:nvSpPr>
          <p:cNvPr id="665" name="CustomShape 2"/>
          <p:cNvSpPr/>
          <p:nvPr/>
        </p:nvSpPr>
        <p:spPr>
          <a:xfrm>
            <a:off x="285720" y="285728"/>
            <a:ext cx="8567640" cy="684000"/>
          </a:xfrm>
          <a:prstGeom prst="rect">
            <a:avLst/>
          </a:prstGeom>
        </p:spPr>
        <p:txBody>
          <a:bodyPr lIns="90000" tIns="45000" rIns="90000" bIns="45000"/>
          <a:lstStyle/>
          <a:p>
            <a:pPr algn="ctr">
              <a:lnSpc>
                <a:spcPct val="100000"/>
              </a:lnSpc>
            </a:pPr>
            <a:r>
              <a:rPr lang="ms-MY" sz="3200" dirty="0">
                <a:solidFill>
                  <a:srgbClr val="FFFFFF"/>
                </a:solidFill>
                <a:latin typeface="Calibri"/>
              </a:rPr>
              <a:t>Try 2 times more, get 1300 more payout!</a:t>
            </a:r>
            <a:endParaRPr/>
          </a:p>
        </p:txBody>
      </p:sp>
      <p:sp>
        <p:nvSpPr>
          <p:cNvPr id="5" name="CustomShape 2"/>
          <p:cNvSpPr/>
          <p:nvPr/>
        </p:nvSpPr>
        <p:spPr>
          <a:xfrm>
            <a:off x="1000100" y="214290"/>
            <a:ext cx="7131240" cy="773280"/>
          </a:xfrm>
          <a:prstGeom prst="rect">
            <a:avLst/>
          </a:prstGeom>
        </p:spPr>
        <p:txBody>
          <a:bodyPr wrap="none" lIns="90000" tIns="45000" rIns="90000" bIns="45000"/>
          <a:lstStyle/>
          <a:p>
            <a:pPr algn="ctr">
              <a:lnSpc>
                <a:spcPct val="100000"/>
              </a:lnSpc>
            </a:pPr>
            <a:r>
              <a:rPr lang="ms-MY" sz="4400" dirty="0" smtClean="0">
                <a:solidFill>
                  <a:srgbClr val="FF0000"/>
                </a:solidFill>
                <a:latin typeface="Calibri"/>
              </a:rPr>
              <a:t>Einkommens-Struktur für 4 x 4</a:t>
            </a:r>
            <a:endParaRPr dirty="0"/>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42" presetClass="entr" fill="hold" nodeType="clickEffect">
                                  <p:stCondLst>
                                    <p:cond delay="0"/>
                                  </p:stCondLst>
                                  <p:childTnLst>
                                    <p:set>
                                      <p:cBhvr>
                                        <p:cTn id="6" dur="1" fill="hold">
                                          <p:stCondLst>
                                            <p:cond delay="0"/>
                                          </p:stCondLst>
                                        </p:cTn>
                                        <p:tgtEl>
                                          <p:spTgt spid="664"/>
                                        </p:tgtEl>
                                        <p:attrNameLst>
                                          <p:attrName>style.visibility</p:attrName>
                                        </p:attrNameLst>
                                      </p:cBhvr>
                                      <p:to>
                                        <p:strVal val="visible"/>
                                      </p:to>
                                    </p:set>
                                    <p:animEffect transition="in" filter="fade">
                                      <p:cBhvr additive="repl">
                                        <p:cTn id="7" dur="1000" fill="freeze"/>
                                        <p:tgtEl>
                                          <p:spTgt spid="664"/>
                                        </p:tgtEl>
                                      </p:cBhvr>
                                    </p:animEffect>
                                    <p:anim calcmode="lin" valueType="num">
                                      <p:cBhvr additive="repl">
                                        <p:cTn id="8" dur="1000" fill="hold"/>
                                        <p:tgtEl>
                                          <p:spTgt spid="664"/>
                                        </p:tgtEl>
                                        <p:attrNameLst>
                                          <p:attrName>ppt_x</p:attrName>
                                        </p:attrNameLst>
                                      </p:cBhvr>
                                      <p:tavLst>
                                        <p:tav tm="0">
                                          <p:val>
                                            <p:strVal val="#ppt_x"/>
                                          </p:val>
                                        </p:tav>
                                        <p:tav tm="100000">
                                          <p:val>
                                            <p:strVal val="#ppt_x"/>
                                          </p:val>
                                        </p:tav>
                                      </p:tavLst>
                                    </p:anim>
                                    <p:anim calcmode="lin" valueType="num">
                                      <p:cBhvr additive="repl">
                                        <p:cTn id="9" dur="1000" fill="hold"/>
                                        <p:tgtEl>
                                          <p:spTgt spid="6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 name="CustomShape 1"/>
          <p:cNvSpPr/>
          <p:nvPr/>
        </p:nvSpPr>
        <p:spPr>
          <a:xfrm>
            <a:off x="457200" y="152280"/>
            <a:ext cx="8227800" cy="1141200"/>
          </a:xfrm>
          <a:prstGeom prst="rect">
            <a:avLst/>
          </a:prstGeom>
        </p:spPr>
        <p:txBody>
          <a:bodyPr lIns="90000" tIns="45000" rIns="90000" bIns="45000" anchor="ctr"/>
          <a:lstStyle/>
          <a:p>
            <a:pPr algn="ctr">
              <a:lnSpc>
                <a:spcPct val="100000"/>
              </a:lnSpc>
            </a:pPr>
            <a:r>
              <a:rPr lang="ms-MY" sz="4400" dirty="0" smtClean="0">
                <a:solidFill>
                  <a:srgbClr val="FF0000"/>
                </a:solidFill>
                <a:latin typeface="Calibri"/>
              </a:rPr>
              <a:t>Vorteile</a:t>
            </a:r>
            <a:endParaRPr dirty="0"/>
          </a:p>
        </p:txBody>
      </p:sp>
      <p:sp>
        <p:nvSpPr>
          <p:cNvPr id="667" name="CustomShape 2"/>
          <p:cNvSpPr/>
          <p:nvPr/>
        </p:nvSpPr>
        <p:spPr>
          <a:xfrm>
            <a:off x="533520" y="1295280"/>
            <a:ext cx="8227800" cy="5446088"/>
          </a:xfrm>
          <a:prstGeom prst="rect">
            <a:avLst/>
          </a:prstGeom>
        </p:spPr>
        <p:txBody>
          <a:bodyPr lIns="90000" tIns="45000" rIns="90000" bIns="45000"/>
          <a:lstStyle/>
          <a:p>
            <a:pPr>
              <a:lnSpc>
                <a:spcPct val="100000"/>
              </a:lnSpc>
              <a:buFont typeface="Arial"/>
              <a:buChar char="•"/>
            </a:pPr>
            <a:endParaRPr lang="ms-MY" sz="3200" dirty="0" smtClean="0">
              <a:solidFill>
                <a:srgbClr val="0070C0"/>
              </a:solidFill>
              <a:latin typeface="Calibri"/>
            </a:endParaRPr>
          </a:p>
          <a:p>
            <a:pPr marL="457200" indent="-457200">
              <a:lnSpc>
                <a:spcPct val="100000"/>
              </a:lnSpc>
              <a:buFont typeface="Arial" panose="020B0604020202020204" pitchFamily="34" charset="0"/>
              <a:buChar char="•"/>
            </a:pPr>
            <a:r>
              <a:rPr lang="ms-MY" sz="3200" dirty="0" smtClean="0">
                <a:solidFill>
                  <a:srgbClr val="0070C0"/>
                </a:solidFill>
                <a:latin typeface="Calibri"/>
              </a:rPr>
              <a:t>Es ist ein Sahnehäubchen auf dem existierenden Kuchen, also auf dem bestehenden DXN Marketing Plan </a:t>
            </a:r>
          </a:p>
          <a:p>
            <a:pPr>
              <a:lnSpc>
                <a:spcPct val="100000"/>
              </a:lnSpc>
            </a:pPr>
            <a:endParaRPr lang="ms-MY" sz="1200" dirty="0" smtClean="0">
              <a:solidFill>
                <a:srgbClr val="0070C0"/>
              </a:solidFill>
              <a:latin typeface="Calibri"/>
            </a:endParaRPr>
          </a:p>
          <a:p>
            <a:pPr marL="457200" indent="-457200">
              <a:lnSpc>
                <a:spcPct val="100000"/>
              </a:lnSpc>
              <a:buFont typeface="Arial" panose="020B0604020202020204" pitchFamily="34" charset="0"/>
              <a:buChar char="•"/>
            </a:pPr>
            <a:r>
              <a:rPr lang="ms-MY" sz="3200" dirty="0" smtClean="0">
                <a:solidFill>
                  <a:srgbClr val="0070C0"/>
                </a:solidFill>
                <a:latin typeface="Calibri"/>
              </a:rPr>
              <a:t>DXN ist eine sehr stabile Firma</a:t>
            </a:r>
          </a:p>
          <a:p>
            <a:pPr>
              <a:lnSpc>
                <a:spcPct val="100000"/>
              </a:lnSpc>
            </a:pPr>
            <a:endParaRPr sz="1200" dirty="0"/>
          </a:p>
          <a:p>
            <a:pPr marL="457200" indent="-457200">
              <a:lnSpc>
                <a:spcPct val="100000"/>
              </a:lnSpc>
              <a:buFont typeface="Arial" panose="020B0604020202020204" pitchFamily="34" charset="0"/>
              <a:buChar char="•"/>
            </a:pPr>
            <a:r>
              <a:rPr lang="ms-MY" sz="3200" dirty="0" smtClean="0">
                <a:solidFill>
                  <a:srgbClr val="0070C0"/>
                </a:solidFill>
                <a:latin typeface="Calibri"/>
              </a:rPr>
              <a:t>Inhaberschaft kann vererbt werden</a:t>
            </a:r>
          </a:p>
          <a:p>
            <a:pPr>
              <a:lnSpc>
                <a:spcPct val="100000"/>
              </a:lnSpc>
            </a:pPr>
            <a:endParaRPr sz="1200" dirty="0"/>
          </a:p>
          <a:p>
            <a:pPr marL="457200" indent="-457200">
              <a:lnSpc>
                <a:spcPct val="100000"/>
              </a:lnSpc>
              <a:buFont typeface="Arial" panose="020B0604020202020204" pitchFamily="34" charset="0"/>
              <a:buChar char="•"/>
            </a:pPr>
            <a:r>
              <a:rPr lang="ms-MY" sz="3200" dirty="0" smtClean="0">
                <a:solidFill>
                  <a:srgbClr val="0070C0"/>
                </a:solidFill>
                <a:latin typeface="Calibri"/>
              </a:rPr>
              <a:t>Das Projekt gestattet den Mitgliedern jegliche Mischung an Produkten, zu den aktuellen DP Preisen einzukaufen. </a:t>
            </a:r>
            <a:endParaRPr dirty="0"/>
          </a:p>
          <a:p>
            <a:pPr>
              <a:lnSpc>
                <a:spcPct val="100000"/>
              </a:lnSpc>
            </a:pPr>
            <a:endParaRP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 name="CustomShape 1"/>
          <p:cNvSpPr/>
          <p:nvPr/>
        </p:nvSpPr>
        <p:spPr>
          <a:xfrm>
            <a:off x="457200" y="152280"/>
            <a:ext cx="8227800" cy="1141200"/>
          </a:xfrm>
          <a:prstGeom prst="rect">
            <a:avLst/>
          </a:prstGeom>
        </p:spPr>
        <p:txBody>
          <a:bodyPr lIns="90000" tIns="45000" rIns="90000" bIns="45000" anchor="ctr"/>
          <a:lstStyle/>
          <a:p>
            <a:pPr algn="ctr">
              <a:lnSpc>
                <a:spcPct val="100000"/>
              </a:lnSpc>
            </a:pPr>
            <a:r>
              <a:rPr lang="ms-MY" sz="4400" dirty="0" smtClean="0">
                <a:solidFill>
                  <a:srgbClr val="FF0000"/>
                </a:solidFill>
                <a:latin typeface="Calibri"/>
              </a:rPr>
              <a:t>Vorteile</a:t>
            </a:r>
            <a:endParaRPr dirty="0"/>
          </a:p>
        </p:txBody>
      </p:sp>
      <p:sp>
        <p:nvSpPr>
          <p:cNvPr id="669" name="CustomShape 2"/>
          <p:cNvSpPr/>
          <p:nvPr/>
        </p:nvSpPr>
        <p:spPr>
          <a:xfrm>
            <a:off x="457200" y="1447920"/>
            <a:ext cx="8227800" cy="4524120"/>
          </a:xfrm>
          <a:prstGeom prst="rect">
            <a:avLst/>
          </a:prstGeom>
        </p:spPr>
        <p:txBody>
          <a:bodyPr lIns="90000" tIns="45000" rIns="90000" bIns="45000"/>
          <a:lstStyle/>
          <a:p>
            <a:pPr>
              <a:lnSpc>
                <a:spcPct val="100000"/>
              </a:lnSpc>
              <a:buFont typeface="Arial"/>
              <a:buChar char="•"/>
            </a:pPr>
            <a:endParaRPr lang="ms-MY" sz="3200" dirty="0">
              <a:solidFill>
                <a:srgbClr val="0070C0"/>
              </a:solidFill>
              <a:latin typeface="Calibri"/>
            </a:endParaRPr>
          </a:p>
          <a:p>
            <a:pPr marL="457200" indent="-457200">
              <a:lnSpc>
                <a:spcPct val="100000"/>
              </a:lnSpc>
              <a:buFont typeface="Arial" panose="020B0604020202020204" pitchFamily="34" charset="0"/>
              <a:buChar char="•"/>
            </a:pPr>
            <a:r>
              <a:rPr lang="ms-MY" sz="3200" dirty="0" smtClean="0">
                <a:solidFill>
                  <a:srgbClr val="0070C0"/>
                </a:solidFill>
                <a:latin typeface="Calibri"/>
              </a:rPr>
              <a:t>Der zusätzliche Erwerb von Einheiten ist gestattet um neue Linien bis zur 2. Generation aufzubauen. </a:t>
            </a:r>
          </a:p>
          <a:p>
            <a:pPr>
              <a:lnSpc>
                <a:spcPct val="100000"/>
              </a:lnSpc>
            </a:pPr>
            <a:endParaRPr lang="ms-MY" dirty="0" smtClean="0">
              <a:solidFill>
                <a:srgbClr val="0070C0"/>
              </a:solidFill>
              <a:latin typeface="Calibri"/>
            </a:endParaRPr>
          </a:p>
          <a:p>
            <a:pPr marL="457200" indent="-457200">
              <a:lnSpc>
                <a:spcPct val="100000"/>
              </a:lnSpc>
              <a:buFont typeface="Arial" panose="020B0604020202020204" pitchFamily="34" charset="0"/>
              <a:buChar char="•"/>
            </a:pPr>
            <a:r>
              <a:rPr lang="ms-MY" sz="3200" dirty="0" smtClean="0">
                <a:solidFill>
                  <a:srgbClr val="0070C0"/>
                </a:solidFill>
                <a:latin typeface="Calibri"/>
              </a:rPr>
              <a:t>Keine Aufrechterhaltung notwendig</a:t>
            </a:r>
          </a:p>
          <a:p>
            <a:pPr>
              <a:lnSpc>
                <a:spcPct val="100000"/>
              </a:lnSpc>
            </a:pPr>
            <a:endParaRPr dirty="0"/>
          </a:p>
          <a:p>
            <a:pPr marL="457200" indent="-457200">
              <a:lnSpc>
                <a:spcPct val="100000"/>
              </a:lnSpc>
              <a:buFont typeface="Arial" panose="020B0604020202020204" pitchFamily="34" charset="0"/>
              <a:buChar char="•"/>
            </a:pPr>
            <a:r>
              <a:rPr lang="de-DE" sz="3200" dirty="0" smtClean="0">
                <a:solidFill>
                  <a:srgbClr val="0070C0"/>
                </a:solidFill>
                <a:latin typeface="Calibri"/>
              </a:rPr>
              <a:t>Verdienen Sie exponentielles Einkommen</a:t>
            </a:r>
            <a:endParaRPr dirty="0"/>
          </a:p>
          <a:p>
            <a:pPr>
              <a:lnSpc>
                <a:spcPct val="100000"/>
              </a:lnSpc>
            </a:pPr>
            <a:endParaRP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 name="CustomShape 1"/>
          <p:cNvSpPr/>
          <p:nvPr/>
        </p:nvSpPr>
        <p:spPr>
          <a:xfrm>
            <a:off x="457200" y="0"/>
            <a:ext cx="8227800" cy="1141200"/>
          </a:xfrm>
          <a:prstGeom prst="rect">
            <a:avLst/>
          </a:prstGeom>
        </p:spPr>
        <p:txBody>
          <a:bodyPr lIns="90000" tIns="45000" rIns="90000" bIns="45000" anchor="ctr"/>
          <a:lstStyle/>
          <a:p>
            <a:pPr algn="ctr">
              <a:lnSpc>
                <a:spcPct val="100000"/>
              </a:lnSpc>
            </a:pPr>
            <a:r>
              <a:rPr lang="ms-MY" sz="4400" dirty="0" smtClean="0">
                <a:solidFill>
                  <a:srgbClr val="FF0000"/>
                </a:solidFill>
                <a:latin typeface="Calibri"/>
              </a:rPr>
              <a:t>Was ist für Sie drin?</a:t>
            </a:r>
            <a:endParaRPr dirty="0"/>
          </a:p>
        </p:txBody>
      </p:sp>
      <p:sp>
        <p:nvSpPr>
          <p:cNvPr id="671" name="CustomShape 2"/>
          <p:cNvSpPr/>
          <p:nvPr/>
        </p:nvSpPr>
        <p:spPr>
          <a:xfrm>
            <a:off x="609480" y="1295280"/>
            <a:ext cx="8227800" cy="5179680"/>
          </a:xfrm>
          <a:prstGeom prst="rect">
            <a:avLst/>
          </a:prstGeom>
        </p:spPr>
        <p:txBody>
          <a:bodyPr lIns="90000" tIns="45000" rIns="90000" bIns="45000"/>
          <a:lstStyle/>
          <a:p>
            <a:pPr marL="457200" indent="-457200">
              <a:lnSpc>
                <a:spcPct val="100000"/>
              </a:lnSpc>
              <a:buFont typeface="Arial" panose="020B0604020202020204" pitchFamily="34" charset="0"/>
              <a:buChar char="•"/>
            </a:pPr>
            <a:r>
              <a:rPr lang="de-DE" sz="2800" dirty="0">
                <a:solidFill>
                  <a:srgbClr val="0070C0"/>
                </a:solidFill>
                <a:latin typeface="Calibri"/>
              </a:rPr>
              <a:t>Sie </a:t>
            </a:r>
            <a:r>
              <a:rPr lang="de-DE" sz="2800" dirty="0" smtClean="0">
                <a:solidFill>
                  <a:srgbClr val="0070C0"/>
                </a:solidFill>
                <a:latin typeface="Calibri"/>
              </a:rPr>
              <a:t>verfügen über ein ausgeprägtes Potential, </a:t>
            </a:r>
            <a:r>
              <a:rPr lang="de-DE" sz="2800" dirty="0">
                <a:solidFill>
                  <a:srgbClr val="0070C0"/>
                </a:solidFill>
                <a:latin typeface="Calibri"/>
              </a:rPr>
              <a:t>auf dem Markt zu </a:t>
            </a:r>
            <a:r>
              <a:rPr lang="de-DE" sz="2800" dirty="0" smtClean="0">
                <a:solidFill>
                  <a:srgbClr val="0070C0"/>
                </a:solidFill>
                <a:latin typeface="Calibri"/>
              </a:rPr>
              <a:t>konkurrieren. </a:t>
            </a:r>
          </a:p>
          <a:p>
            <a:pPr marL="457200" indent="-457200">
              <a:lnSpc>
                <a:spcPct val="100000"/>
              </a:lnSpc>
              <a:buFont typeface="Arial" panose="020B0604020202020204" pitchFamily="34" charset="0"/>
              <a:buChar char="•"/>
            </a:pPr>
            <a:r>
              <a:rPr lang="ms-MY" sz="2800" dirty="0" smtClean="0">
                <a:solidFill>
                  <a:srgbClr val="0070C0"/>
                </a:solidFill>
                <a:latin typeface="Calibri"/>
              </a:rPr>
              <a:t>Sie befinden sich in einer hervorragenden Position um ambitionierte Leute einzuladen, Ihrem Netzwerk beizutreten. </a:t>
            </a:r>
          </a:p>
          <a:p>
            <a:pPr marL="457200" indent="-457200">
              <a:lnSpc>
                <a:spcPct val="100000"/>
              </a:lnSpc>
              <a:buFont typeface="Arial" panose="020B0604020202020204" pitchFamily="34" charset="0"/>
              <a:buChar char="•"/>
            </a:pPr>
            <a:r>
              <a:rPr lang="ms-MY" sz="2800" dirty="0" smtClean="0">
                <a:solidFill>
                  <a:srgbClr val="0070C0"/>
                </a:solidFill>
                <a:latin typeface="Calibri"/>
              </a:rPr>
              <a:t>Sie haben die Möglichkeit ein größeres und Stärkeres Netzwerk zu entwickeln.</a:t>
            </a:r>
            <a:endParaRPr sz="2800" dirty="0"/>
          </a:p>
          <a:p>
            <a:pPr marL="457200" indent="-457200">
              <a:lnSpc>
                <a:spcPct val="100000"/>
              </a:lnSpc>
              <a:buFont typeface="Arial" panose="020B0604020202020204" pitchFamily="34" charset="0"/>
              <a:buChar char="•"/>
            </a:pPr>
            <a:r>
              <a:rPr lang="ms-MY" sz="2800" dirty="0" smtClean="0">
                <a:solidFill>
                  <a:srgbClr val="0070C0"/>
                </a:solidFill>
                <a:latin typeface="Calibri"/>
              </a:rPr>
              <a:t>Sie brauchen nur einmalig zu investieren und erhalten fortwährend das passive Einkommen. </a:t>
            </a:r>
          </a:p>
          <a:p>
            <a:pPr marL="457200" indent="-457200">
              <a:lnSpc>
                <a:spcPct val="100000"/>
              </a:lnSpc>
              <a:buFont typeface="Arial" panose="020B0604020202020204" pitchFamily="34" charset="0"/>
              <a:buChar char="•"/>
            </a:pPr>
            <a:r>
              <a:rPr lang="de-DE" sz="2800" dirty="0" smtClean="0">
                <a:solidFill>
                  <a:srgbClr val="0070C0"/>
                </a:solidFill>
                <a:latin typeface="Calibri"/>
              </a:rPr>
              <a:t>Sie haben die Möglichkeit viel mehr Einkommen zu erwirtschaften</a:t>
            </a:r>
            <a:endParaRPr sz="2800" dirty="0"/>
          </a:p>
          <a:p>
            <a:pPr marL="457200" indent="-457200">
              <a:lnSpc>
                <a:spcPct val="100000"/>
              </a:lnSpc>
              <a:buFont typeface="Arial" panose="020B0604020202020204" pitchFamily="34" charset="0"/>
              <a:buChar char="•"/>
            </a:pPr>
            <a:r>
              <a:rPr lang="ms-MY" sz="2800" dirty="0" smtClean="0">
                <a:solidFill>
                  <a:srgbClr val="0070C0"/>
                </a:solidFill>
                <a:latin typeface="Calibri"/>
              </a:rPr>
              <a:t>Ihre Inhaberschaft kann vererbt werden.</a:t>
            </a:r>
            <a:endParaRPr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solidFill>
                  <a:srgbClr val="FF0000"/>
                </a:solidFill>
              </a:rPr>
              <a:t>Vorteile</a:t>
            </a:r>
            <a:r>
              <a:rPr lang="en-US" dirty="0">
                <a:solidFill>
                  <a:srgbClr val="FF0000"/>
                </a:solidFill>
              </a:rPr>
              <a:t> f</a:t>
            </a:r>
            <a:r>
              <a:rPr lang="de-DE" dirty="0">
                <a:solidFill>
                  <a:srgbClr val="FF0000"/>
                </a:solidFill>
              </a:rPr>
              <a:t>ü</a:t>
            </a:r>
            <a:r>
              <a:rPr lang="en-US" dirty="0">
                <a:solidFill>
                  <a:srgbClr val="FF0000"/>
                </a:solidFill>
              </a:rPr>
              <a:t>r </a:t>
            </a:r>
            <a:r>
              <a:rPr lang="en-US" dirty="0" err="1">
                <a:solidFill>
                  <a:srgbClr val="FF0000"/>
                </a:solidFill>
              </a:rPr>
              <a:t>neue</a:t>
            </a:r>
            <a:r>
              <a:rPr lang="en-US" dirty="0">
                <a:solidFill>
                  <a:srgbClr val="FF0000"/>
                </a:solidFill>
              </a:rPr>
              <a:t> </a:t>
            </a:r>
            <a:r>
              <a:rPr lang="en-US" dirty="0" err="1">
                <a:solidFill>
                  <a:srgbClr val="FF0000"/>
                </a:solidFill>
              </a:rPr>
              <a:t>Kunden</a:t>
            </a:r>
            <a:r>
              <a:rPr lang="en-US" dirty="0"/>
              <a:t/>
            </a:r>
            <a:br>
              <a:rPr lang="en-US" dirty="0"/>
            </a:br>
            <a:endParaRPr lang="en-US" dirty="0"/>
          </a:p>
        </p:txBody>
      </p:sp>
      <p:sp>
        <p:nvSpPr>
          <p:cNvPr id="3" name="Inhaltsplatzhalter 2"/>
          <p:cNvSpPr>
            <a:spLocks noGrp="1"/>
          </p:cNvSpPr>
          <p:nvPr>
            <p:ph idx="1"/>
          </p:nvPr>
        </p:nvSpPr>
        <p:spPr/>
        <p:txBody>
          <a:bodyPr/>
          <a:lstStyle/>
          <a:p>
            <a:r>
              <a:rPr lang="en-US" dirty="0" err="1" smtClean="0">
                <a:solidFill>
                  <a:srgbClr val="0070C0"/>
                </a:solidFill>
              </a:rPr>
              <a:t>Mitgliedschaft</a:t>
            </a:r>
            <a:r>
              <a:rPr lang="en-US" dirty="0" smtClean="0">
                <a:solidFill>
                  <a:srgbClr val="0070C0"/>
                </a:solidFill>
              </a:rPr>
              <a:t> inclusive (</a:t>
            </a:r>
            <a:r>
              <a:rPr lang="en-US" dirty="0" err="1" smtClean="0">
                <a:solidFill>
                  <a:srgbClr val="0070C0"/>
                </a:solidFill>
              </a:rPr>
              <a:t>ohne</a:t>
            </a:r>
            <a:r>
              <a:rPr lang="en-US" dirty="0" smtClean="0">
                <a:solidFill>
                  <a:srgbClr val="0070C0"/>
                </a:solidFill>
              </a:rPr>
              <a:t> </a:t>
            </a:r>
            <a:r>
              <a:rPr lang="en-US" dirty="0" err="1" smtClean="0">
                <a:solidFill>
                  <a:srgbClr val="0070C0"/>
                </a:solidFill>
              </a:rPr>
              <a:t>StarterKit</a:t>
            </a:r>
            <a:r>
              <a:rPr lang="en-US" dirty="0" smtClean="0">
                <a:solidFill>
                  <a:srgbClr val="0070C0"/>
                </a:solidFill>
              </a:rPr>
              <a:t> Booklet)</a:t>
            </a:r>
          </a:p>
          <a:p>
            <a:r>
              <a:rPr lang="en-US" dirty="0" err="1" smtClean="0">
                <a:solidFill>
                  <a:srgbClr val="0070C0"/>
                </a:solidFill>
              </a:rPr>
              <a:t>Bei</a:t>
            </a:r>
            <a:r>
              <a:rPr lang="en-US" dirty="0" smtClean="0">
                <a:solidFill>
                  <a:srgbClr val="0070C0"/>
                </a:solidFill>
              </a:rPr>
              <a:t> Networking </a:t>
            </a:r>
            <a:r>
              <a:rPr lang="en-US" dirty="0" err="1" smtClean="0">
                <a:solidFill>
                  <a:srgbClr val="0070C0"/>
                </a:solidFill>
              </a:rPr>
              <a:t>schneller</a:t>
            </a:r>
            <a:r>
              <a:rPr lang="en-US" dirty="0" smtClean="0">
                <a:solidFill>
                  <a:srgbClr val="0070C0"/>
                </a:solidFill>
              </a:rPr>
              <a:t> </a:t>
            </a:r>
            <a:r>
              <a:rPr lang="en-US" dirty="0" err="1" smtClean="0">
                <a:solidFill>
                  <a:srgbClr val="0070C0"/>
                </a:solidFill>
              </a:rPr>
              <a:t>hoher</a:t>
            </a:r>
            <a:r>
              <a:rPr lang="en-US" dirty="0" smtClean="0">
                <a:solidFill>
                  <a:srgbClr val="0070C0"/>
                </a:solidFill>
              </a:rPr>
              <a:t> Bonus</a:t>
            </a:r>
          </a:p>
          <a:p>
            <a:r>
              <a:rPr lang="en-US" dirty="0" err="1" smtClean="0">
                <a:solidFill>
                  <a:srgbClr val="0070C0"/>
                </a:solidFill>
              </a:rPr>
              <a:t>Bis</a:t>
            </a:r>
            <a:r>
              <a:rPr lang="en-US" dirty="0" smtClean="0">
                <a:solidFill>
                  <a:srgbClr val="0070C0"/>
                </a:solidFill>
              </a:rPr>
              <a:t> </a:t>
            </a:r>
            <a:r>
              <a:rPr lang="en-US" dirty="0" err="1" smtClean="0">
                <a:solidFill>
                  <a:srgbClr val="0070C0"/>
                </a:solidFill>
              </a:rPr>
              <a:t>zum</a:t>
            </a:r>
            <a:r>
              <a:rPr lang="en-US" dirty="0" smtClean="0">
                <a:solidFill>
                  <a:srgbClr val="0070C0"/>
                </a:solidFill>
              </a:rPr>
              <a:t> Status SA </a:t>
            </a:r>
            <a:r>
              <a:rPr lang="en-US" dirty="0" err="1">
                <a:solidFill>
                  <a:srgbClr val="0070C0"/>
                </a:solidFill>
              </a:rPr>
              <a:t>A</a:t>
            </a:r>
            <a:r>
              <a:rPr lang="en-US" dirty="0" err="1" smtClean="0">
                <a:solidFill>
                  <a:srgbClr val="0070C0"/>
                </a:solidFill>
              </a:rPr>
              <a:t>nsammlung</a:t>
            </a:r>
            <a:r>
              <a:rPr lang="en-US" dirty="0" smtClean="0">
                <a:solidFill>
                  <a:srgbClr val="0070C0"/>
                </a:solidFill>
              </a:rPr>
              <a:t> der PV und </a:t>
            </a:r>
            <a:r>
              <a:rPr lang="en-US" dirty="0" err="1" smtClean="0">
                <a:solidFill>
                  <a:srgbClr val="0070C0"/>
                </a:solidFill>
              </a:rPr>
              <a:t>damit</a:t>
            </a:r>
            <a:r>
              <a:rPr lang="en-US" dirty="0" smtClean="0">
                <a:solidFill>
                  <a:srgbClr val="0070C0"/>
                </a:solidFill>
              </a:rPr>
              <a:t> </a:t>
            </a:r>
            <a:r>
              <a:rPr lang="en-US" dirty="0" err="1" smtClean="0">
                <a:solidFill>
                  <a:srgbClr val="0070C0"/>
                </a:solidFill>
              </a:rPr>
              <a:t>Einstieg</a:t>
            </a:r>
            <a:r>
              <a:rPr lang="en-US" dirty="0" smtClean="0">
                <a:solidFill>
                  <a:srgbClr val="0070C0"/>
                </a:solidFill>
              </a:rPr>
              <a:t> in den </a:t>
            </a:r>
            <a:r>
              <a:rPr lang="en-US" dirty="0" err="1" smtClean="0">
                <a:solidFill>
                  <a:srgbClr val="0070C0"/>
                </a:solidFill>
              </a:rPr>
              <a:t>normalen</a:t>
            </a:r>
            <a:r>
              <a:rPr lang="en-US" dirty="0" smtClean="0">
                <a:solidFill>
                  <a:srgbClr val="0070C0"/>
                </a:solidFill>
              </a:rPr>
              <a:t> </a:t>
            </a:r>
            <a:r>
              <a:rPr lang="en-US" dirty="0" err="1" smtClean="0">
                <a:solidFill>
                  <a:srgbClr val="0070C0"/>
                </a:solidFill>
              </a:rPr>
              <a:t>Marketingplan</a:t>
            </a:r>
            <a:r>
              <a:rPr lang="en-US" dirty="0" smtClean="0">
                <a:solidFill>
                  <a:srgbClr val="0070C0"/>
                </a:solidFill>
              </a:rPr>
              <a:t> </a:t>
            </a:r>
            <a:r>
              <a:rPr lang="en-US" dirty="0" err="1" smtClean="0">
                <a:solidFill>
                  <a:srgbClr val="0070C0"/>
                </a:solidFill>
              </a:rPr>
              <a:t>mit</a:t>
            </a:r>
            <a:r>
              <a:rPr lang="en-US" dirty="0" smtClean="0">
                <a:solidFill>
                  <a:srgbClr val="0070C0"/>
                </a:solidFill>
              </a:rPr>
              <a:t> </a:t>
            </a:r>
            <a:r>
              <a:rPr lang="en-US" dirty="0" err="1" smtClean="0">
                <a:solidFill>
                  <a:srgbClr val="0070C0"/>
                </a:solidFill>
              </a:rPr>
              <a:t>besserer</a:t>
            </a:r>
            <a:r>
              <a:rPr lang="en-US" dirty="0" smtClean="0">
                <a:solidFill>
                  <a:srgbClr val="0070C0"/>
                </a:solidFill>
              </a:rPr>
              <a:t> </a:t>
            </a:r>
            <a:r>
              <a:rPr lang="en-US" dirty="0" err="1" smtClean="0">
                <a:solidFill>
                  <a:srgbClr val="0070C0"/>
                </a:solidFill>
              </a:rPr>
              <a:t>Bonusstufe</a:t>
            </a:r>
            <a:endParaRPr lang="en-US" dirty="0">
              <a:solidFill>
                <a:srgbClr val="0070C0"/>
              </a:solidFill>
            </a:endParaRPr>
          </a:p>
          <a:p>
            <a:endParaRPr lang="en-US" dirty="0"/>
          </a:p>
        </p:txBody>
      </p:sp>
    </p:spTree>
    <p:extLst>
      <p:ext uri="{BB962C8B-B14F-4D97-AF65-F5344CB8AC3E}">
        <p14:creationId xmlns:p14="http://schemas.microsoft.com/office/powerpoint/2010/main" val="4037688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FF0000"/>
                </a:solidFill>
              </a:rPr>
              <a:t>Vergütung</a:t>
            </a:r>
            <a:endParaRPr lang="en-US" dirty="0">
              <a:solidFill>
                <a:srgbClr val="FF0000"/>
              </a:solidFill>
            </a:endParaRPr>
          </a:p>
        </p:txBody>
      </p:sp>
      <p:sp>
        <p:nvSpPr>
          <p:cNvPr id="3" name="Content Placeholder 2"/>
          <p:cNvSpPr>
            <a:spLocks noGrp="1"/>
          </p:cNvSpPr>
          <p:nvPr>
            <p:ph idx="1"/>
          </p:nvPr>
        </p:nvSpPr>
        <p:spPr>
          <a:xfrm>
            <a:off x="740568" y="2636912"/>
            <a:ext cx="7662864" cy="3267169"/>
          </a:xfrm>
        </p:spPr>
        <p:txBody>
          <a:bodyPr/>
          <a:lstStyle/>
          <a:p>
            <a:pPr marL="0" indent="0">
              <a:buNone/>
            </a:pPr>
            <a:r>
              <a:rPr lang="de-DE" dirty="0" smtClean="0">
                <a:solidFill>
                  <a:srgbClr val="0070C0"/>
                </a:solidFill>
              </a:rPr>
              <a:t>Es </a:t>
            </a:r>
            <a:r>
              <a:rPr lang="de-DE" dirty="0">
                <a:solidFill>
                  <a:srgbClr val="0070C0"/>
                </a:solidFill>
              </a:rPr>
              <a:t>gibt zwei Vergütungsarten im IOC Plan </a:t>
            </a:r>
          </a:p>
          <a:p>
            <a:pPr>
              <a:buFont typeface="Arial" panose="020B0604020202020204" pitchFamily="34" charset="0"/>
              <a:buChar char="•"/>
            </a:pPr>
            <a:r>
              <a:rPr lang="de-DE" dirty="0" smtClean="0">
                <a:solidFill>
                  <a:srgbClr val="0070C0"/>
                </a:solidFill>
              </a:rPr>
              <a:t>Uni-Level </a:t>
            </a:r>
            <a:endParaRPr lang="de-DE" dirty="0">
              <a:solidFill>
                <a:srgbClr val="0070C0"/>
              </a:solidFill>
            </a:endParaRPr>
          </a:p>
          <a:p>
            <a:pPr>
              <a:buFont typeface="Arial" panose="020B0604020202020204" pitchFamily="34" charset="0"/>
              <a:buChar char="•"/>
            </a:pPr>
            <a:r>
              <a:rPr lang="de-DE" dirty="0" err="1" smtClean="0">
                <a:solidFill>
                  <a:srgbClr val="0070C0"/>
                </a:solidFill>
              </a:rPr>
              <a:t>Icing</a:t>
            </a:r>
            <a:r>
              <a:rPr lang="de-DE" dirty="0" smtClean="0">
                <a:solidFill>
                  <a:srgbClr val="0070C0"/>
                </a:solidFill>
              </a:rPr>
              <a:t> </a:t>
            </a:r>
            <a:r>
              <a:rPr lang="de-DE" dirty="0">
                <a:solidFill>
                  <a:srgbClr val="0070C0"/>
                </a:solidFill>
              </a:rPr>
              <a:t>Profit </a:t>
            </a:r>
            <a:r>
              <a:rPr lang="de-DE" dirty="0" smtClean="0">
                <a:solidFill>
                  <a:srgbClr val="0070C0"/>
                </a:solidFill>
              </a:rPr>
              <a:t>Sharing</a:t>
            </a:r>
            <a:endParaRPr lang="en-US" dirty="0">
              <a:solidFill>
                <a:srgbClr val="0070C0"/>
              </a:solidFill>
            </a:endParaRPr>
          </a:p>
        </p:txBody>
      </p:sp>
    </p:spTree>
    <p:extLst>
      <p:ext uri="{BB962C8B-B14F-4D97-AF65-F5344CB8AC3E}">
        <p14:creationId xmlns:p14="http://schemas.microsoft.com/office/powerpoint/2010/main" val="3689078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FF0000"/>
                </a:solidFill>
              </a:rPr>
              <a:t>Uni Level Bonus</a:t>
            </a:r>
            <a:endParaRPr lang="en-US" dirty="0">
              <a:solidFill>
                <a:srgbClr val="FF0000"/>
              </a:solidFill>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de-DE" dirty="0" smtClean="0">
                <a:solidFill>
                  <a:srgbClr val="0070C0"/>
                </a:solidFill>
              </a:rPr>
              <a:t>Der </a:t>
            </a:r>
            <a:r>
              <a:rPr lang="de-DE" dirty="0">
                <a:solidFill>
                  <a:srgbClr val="0070C0"/>
                </a:solidFill>
              </a:rPr>
              <a:t>Uni-Level Bonus wird von der 1. - 11. Ebene </a:t>
            </a:r>
            <a:r>
              <a:rPr lang="de-DE" dirty="0" smtClean="0">
                <a:solidFill>
                  <a:srgbClr val="0070C0"/>
                </a:solidFill>
              </a:rPr>
              <a:t>berechnet, zum Erhalt wird also eine </a:t>
            </a:r>
            <a:r>
              <a:rPr lang="de-DE" dirty="0" err="1" smtClean="0">
                <a:solidFill>
                  <a:srgbClr val="0070C0"/>
                </a:solidFill>
              </a:rPr>
              <a:t>Downline</a:t>
            </a:r>
            <a:r>
              <a:rPr lang="de-DE" dirty="0" smtClean="0">
                <a:solidFill>
                  <a:srgbClr val="0070C0"/>
                </a:solidFill>
              </a:rPr>
              <a:t> benötigt</a:t>
            </a:r>
          </a:p>
          <a:p>
            <a:pPr>
              <a:buFont typeface="Arial" panose="020B0604020202020204" pitchFamily="34" charset="0"/>
              <a:buChar char="•"/>
            </a:pPr>
            <a:r>
              <a:rPr lang="de-DE" dirty="0">
                <a:solidFill>
                  <a:srgbClr val="0070C0"/>
                </a:solidFill>
              </a:rPr>
              <a:t>Die Hierarchie im IOC Plan wird komprimiert und ist innerhalb des </a:t>
            </a:r>
            <a:r>
              <a:rPr lang="de-DE" dirty="0" smtClean="0">
                <a:solidFill>
                  <a:srgbClr val="0070C0"/>
                </a:solidFill>
              </a:rPr>
              <a:t>Abrechnungszeitraum </a:t>
            </a:r>
            <a:r>
              <a:rPr lang="de-DE" dirty="0">
                <a:solidFill>
                  <a:srgbClr val="0070C0"/>
                </a:solidFill>
              </a:rPr>
              <a:t>nicht fixiert</a:t>
            </a:r>
            <a:r>
              <a:rPr lang="de-DE" dirty="0" smtClean="0">
                <a:solidFill>
                  <a:srgbClr val="0070C0"/>
                </a:solidFill>
              </a:rPr>
              <a:t>.</a:t>
            </a:r>
          </a:p>
          <a:p>
            <a:pPr>
              <a:buFont typeface="Arial" panose="020B0604020202020204" pitchFamily="34" charset="0"/>
              <a:buChar char="•"/>
            </a:pPr>
            <a:r>
              <a:rPr lang="de-DE" dirty="0">
                <a:solidFill>
                  <a:srgbClr val="0070C0"/>
                </a:solidFill>
              </a:rPr>
              <a:t>In jedem </a:t>
            </a:r>
            <a:r>
              <a:rPr lang="de-DE" dirty="0" smtClean="0">
                <a:solidFill>
                  <a:srgbClr val="0070C0"/>
                </a:solidFill>
              </a:rPr>
              <a:t>Abrechnungszeitraum </a:t>
            </a:r>
            <a:r>
              <a:rPr lang="de-DE" dirty="0">
                <a:solidFill>
                  <a:srgbClr val="0070C0"/>
                </a:solidFill>
              </a:rPr>
              <a:t>wird ausschließlich der </a:t>
            </a:r>
            <a:r>
              <a:rPr lang="de-DE" dirty="0" err="1">
                <a:solidFill>
                  <a:srgbClr val="0070C0"/>
                </a:solidFill>
              </a:rPr>
              <a:t>iSV</a:t>
            </a:r>
            <a:r>
              <a:rPr lang="de-DE" dirty="0">
                <a:solidFill>
                  <a:srgbClr val="0070C0"/>
                </a:solidFill>
              </a:rPr>
              <a:t> von </a:t>
            </a:r>
            <a:r>
              <a:rPr lang="de-DE" dirty="0" smtClean="0">
                <a:solidFill>
                  <a:srgbClr val="0070C0"/>
                </a:solidFill>
              </a:rPr>
              <a:t>Neuanmeldungen berücksichtigt</a:t>
            </a:r>
          </a:p>
          <a:p>
            <a:pPr>
              <a:buFont typeface="Arial" panose="020B0604020202020204" pitchFamily="34" charset="0"/>
              <a:buChar char="•"/>
            </a:pPr>
            <a:r>
              <a:rPr lang="de-DE" dirty="0" smtClean="0">
                <a:solidFill>
                  <a:srgbClr val="0070C0"/>
                </a:solidFill>
              </a:rPr>
              <a:t>Keine Aufrechterhaltung des </a:t>
            </a:r>
            <a:r>
              <a:rPr lang="de-DE" dirty="0" err="1" smtClean="0">
                <a:solidFill>
                  <a:srgbClr val="0070C0"/>
                </a:solidFill>
              </a:rPr>
              <a:t>iPackage</a:t>
            </a:r>
            <a:r>
              <a:rPr lang="de-DE" dirty="0" smtClean="0">
                <a:solidFill>
                  <a:srgbClr val="0070C0"/>
                </a:solidFill>
              </a:rPr>
              <a:t> notwendig</a:t>
            </a:r>
            <a:endParaRPr lang="en-US" dirty="0">
              <a:solidFill>
                <a:srgbClr val="0070C0"/>
              </a:solidFill>
            </a:endParaRPr>
          </a:p>
        </p:txBody>
      </p:sp>
    </p:spTree>
    <p:extLst>
      <p:ext uri="{BB962C8B-B14F-4D97-AF65-F5344CB8AC3E}">
        <p14:creationId xmlns:p14="http://schemas.microsoft.com/office/powerpoint/2010/main" val="4074815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Icing Profit Sharing (1.5%)</a:t>
            </a:r>
          </a:p>
        </p:txBody>
      </p:sp>
      <p:sp>
        <p:nvSpPr>
          <p:cNvPr id="3" name="Content Placeholder 2"/>
          <p:cNvSpPr>
            <a:spLocks noGrp="1"/>
          </p:cNvSpPr>
          <p:nvPr>
            <p:ph idx="1"/>
          </p:nvPr>
        </p:nvSpPr>
        <p:spPr>
          <a:xfrm>
            <a:off x="739775" y="2770094"/>
            <a:ext cx="7662864" cy="3899266"/>
          </a:xfrm>
        </p:spPr>
        <p:txBody>
          <a:bodyPr>
            <a:normAutofit fontScale="25000" lnSpcReduction="20000"/>
          </a:bodyPr>
          <a:lstStyle/>
          <a:p>
            <a:pPr marL="0" indent="0">
              <a:buNone/>
            </a:pPr>
            <a:r>
              <a:rPr lang="de-DE" sz="5600" dirty="0">
                <a:solidFill>
                  <a:srgbClr val="0070C0"/>
                </a:solidFill>
              </a:rPr>
              <a:t>Der </a:t>
            </a:r>
            <a:r>
              <a:rPr lang="de-DE" sz="5600" dirty="0" err="1">
                <a:solidFill>
                  <a:srgbClr val="0070C0"/>
                </a:solidFill>
              </a:rPr>
              <a:t>Icing</a:t>
            </a:r>
            <a:r>
              <a:rPr lang="de-DE" sz="5600" dirty="0">
                <a:solidFill>
                  <a:srgbClr val="0070C0"/>
                </a:solidFill>
              </a:rPr>
              <a:t> Profit Sharing Fund wird von ALLEN Neu </a:t>
            </a:r>
            <a:r>
              <a:rPr lang="de-DE" sz="5600" dirty="0" smtClean="0">
                <a:solidFill>
                  <a:srgbClr val="0070C0"/>
                </a:solidFill>
              </a:rPr>
              <a:t>eingeschriebenen </a:t>
            </a:r>
            <a:r>
              <a:rPr lang="de-DE" sz="5600" dirty="0" err="1" smtClean="0">
                <a:solidFill>
                  <a:srgbClr val="0070C0"/>
                </a:solidFill>
              </a:rPr>
              <a:t>iMember</a:t>
            </a:r>
            <a:r>
              <a:rPr lang="de-DE" sz="5600" dirty="0" smtClean="0">
                <a:solidFill>
                  <a:srgbClr val="0070C0"/>
                </a:solidFill>
              </a:rPr>
              <a:t> kumuliert </a:t>
            </a:r>
            <a:r>
              <a:rPr lang="de-DE" sz="5600" dirty="0">
                <a:solidFill>
                  <a:srgbClr val="0070C0"/>
                </a:solidFill>
              </a:rPr>
              <a:t>und nach folgender Formel </a:t>
            </a:r>
            <a:r>
              <a:rPr lang="de-DE" sz="5600" dirty="0" smtClean="0">
                <a:solidFill>
                  <a:srgbClr val="0070C0"/>
                </a:solidFill>
              </a:rPr>
              <a:t>berechnet:</a:t>
            </a:r>
          </a:p>
          <a:p>
            <a:pPr marL="0" indent="0">
              <a:buNone/>
            </a:pPr>
            <a:r>
              <a:rPr lang="en-US" sz="4400" b="1" dirty="0" smtClean="0">
                <a:solidFill>
                  <a:srgbClr val="FF0000"/>
                </a:solidFill>
              </a:rPr>
              <a:t>Icing </a:t>
            </a:r>
            <a:r>
              <a:rPr lang="en-US" sz="4400" b="1" dirty="0">
                <a:solidFill>
                  <a:srgbClr val="FF0000"/>
                </a:solidFill>
              </a:rPr>
              <a:t>Profit Sharing Fund = </a:t>
            </a:r>
            <a:r>
              <a:rPr lang="en-US" sz="4400" b="1" dirty="0" err="1">
                <a:solidFill>
                  <a:srgbClr val="FF0000"/>
                </a:solidFill>
              </a:rPr>
              <a:t>Gesamtzahl</a:t>
            </a:r>
            <a:r>
              <a:rPr lang="en-US" sz="4400" b="1" dirty="0">
                <a:solidFill>
                  <a:srgbClr val="FF0000"/>
                </a:solidFill>
              </a:rPr>
              <a:t> NEUER </a:t>
            </a:r>
            <a:r>
              <a:rPr lang="en-US" sz="4400" b="1" dirty="0" err="1">
                <a:solidFill>
                  <a:srgbClr val="FF0000"/>
                </a:solidFill>
              </a:rPr>
              <a:t>iMember</a:t>
            </a:r>
            <a:r>
              <a:rPr lang="en-US" sz="4400" b="1" dirty="0">
                <a:solidFill>
                  <a:srgbClr val="FF0000"/>
                </a:solidFill>
              </a:rPr>
              <a:t> </a:t>
            </a:r>
            <a:r>
              <a:rPr lang="en-US" sz="4400" b="1" dirty="0" smtClean="0">
                <a:solidFill>
                  <a:srgbClr val="FF0000"/>
                </a:solidFill>
              </a:rPr>
              <a:t>x </a:t>
            </a:r>
            <a:r>
              <a:rPr lang="en-US" sz="4400" b="1" dirty="0" err="1">
                <a:solidFill>
                  <a:srgbClr val="FF0000"/>
                </a:solidFill>
              </a:rPr>
              <a:t>iSV</a:t>
            </a:r>
            <a:r>
              <a:rPr lang="en-US" sz="4400" b="1" dirty="0">
                <a:solidFill>
                  <a:srgbClr val="FF0000"/>
                </a:solidFill>
              </a:rPr>
              <a:t> </a:t>
            </a:r>
            <a:r>
              <a:rPr lang="en-US" sz="4400" b="1" dirty="0" err="1">
                <a:solidFill>
                  <a:srgbClr val="FF0000"/>
                </a:solidFill>
              </a:rPr>
              <a:t>Volumen</a:t>
            </a:r>
            <a:r>
              <a:rPr lang="en-US" sz="4400" b="1" dirty="0">
                <a:solidFill>
                  <a:srgbClr val="FF0000"/>
                </a:solidFill>
              </a:rPr>
              <a:t> x 1,5 % </a:t>
            </a:r>
          </a:p>
          <a:p>
            <a:pPr marL="0" indent="0">
              <a:buNone/>
            </a:pPr>
            <a:r>
              <a:rPr lang="en-US" dirty="0"/>
              <a:t> </a:t>
            </a:r>
            <a:r>
              <a:rPr lang="en-US" dirty="0" smtClean="0"/>
              <a:t> </a:t>
            </a:r>
            <a:r>
              <a:rPr lang="en-US" sz="5600" dirty="0" err="1" smtClean="0">
                <a:solidFill>
                  <a:schemeClr val="tx1"/>
                </a:solidFill>
              </a:rPr>
              <a:t>Persönliche</a:t>
            </a:r>
            <a:r>
              <a:rPr lang="en-US" sz="5600" dirty="0" smtClean="0">
                <a:solidFill>
                  <a:schemeClr val="tx1"/>
                </a:solidFill>
              </a:rPr>
              <a:t> </a:t>
            </a:r>
            <a:r>
              <a:rPr lang="en-US" sz="5600" dirty="0" err="1">
                <a:solidFill>
                  <a:schemeClr val="tx1"/>
                </a:solidFill>
              </a:rPr>
              <a:t>prozentuale</a:t>
            </a:r>
            <a:r>
              <a:rPr lang="en-US" sz="5600" dirty="0">
                <a:solidFill>
                  <a:schemeClr val="tx1"/>
                </a:solidFill>
              </a:rPr>
              <a:t> </a:t>
            </a:r>
            <a:r>
              <a:rPr lang="en-US" sz="5600" dirty="0" err="1">
                <a:solidFill>
                  <a:schemeClr val="tx1"/>
                </a:solidFill>
              </a:rPr>
              <a:t>Beteiligung</a:t>
            </a:r>
            <a:r>
              <a:rPr lang="en-US" sz="5600" dirty="0">
                <a:solidFill>
                  <a:schemeClr val="tx1"/>
                </a:solidFill>
              </a:rPr>
              <a:t> am Icing Profit Sharing (%) = </a:t>
            </a:r>
            <a:endParaRPr lang="en-US" sz="5600" dirty="0" smtClean="0">
              <a:solidFill>
                <a:schemeClr val="tx1"/>
              </a:solidFill>
            </a:endParaRPr>
          </a:p>
          <a:p>
            <a:pPr marL="342900" lvl="1" indent="0">
              <a:buNone/>
            </a:pPr>
            <a:endParaRPr lang="en-US" sz="4600" dirty="0" smtClean="0"/>
          </a:p>
          <a:p>
            <a:pPr marL="342900" lvl="1" indent="0">
              <a:buNone/>
            </a:pPr>
            <a:r>
              <a:rPr lang="en-US" sz="4600" b="1" dirty="0" err="1" smtClean="0">
                <a:solidFill>
                  <a:srgbClr val="FF0000"/>
                </a:solidFill>
              </a:rPr>
              <a:t>Eigene</a:t>
            </a:r>
            <a:r>
              <a:rPr lang="en-US" sz="4600" b="1" dirty="0" smtClean="0">
                <a:solidFill>
                  <a:srgbClr val="FF0000"/>
                </a:solidFill>
              </a:rPr>
              <a:t> </a:t>
            </a:r>
            <a:r>
              <a:rPr lang="en-US" sz="4600" b="1" dirty="0" err="1">
                <a:solidFill>
                  <a:srgbClr val="FF0000"/>
                </a:solidFill>
              </a:rPr>
              <a:t>Anzahl</a:t>
            </a:r>
            <a:r>
              <a:rPr lang="en-US" sz="4600" b="1" dirty="0">
                <a:solidFill>
                  <a:srgbClr val="FF0000"/>
                </a:solidFill>
              </a:rPr>
              <a:t> an </a:t>
            </a:r>
            <a:r>
              <a:rPr lang="en-US" sz="4600" b="1" dirty="0" err="1">
                <a:solidFill>
                  <a:srgbClr val="FF0000"/>
                </a:solidFill>
              </a:rPr>
              <a:t>Neuen</a:t>
            </a:r>
            <a:r>
              <a:rPr lang="en-US" sz="4600" b="1" dirty="0">
                <a:solidFill>
                  <a:srgbClr val="FF0000"/>
                </a:solidFill>
              </a:rPr>
              <a:t> </a:t>
            </a:r>
            <a:r>
              <a:rPr lang="en-US" sz="4600" b="1" dirty="0" err="1">
                <a:solidFill>
                  <a:srgbClr val="FF0000"/>
                </a:solidFill>
              </a:rPr>
              <a:t>iMember</a:t>
            </a:r>
            <a:r>
              <a:rPr lang="en-US" sz="4600" b="1" dirty="0">
                <a:solidFill>
                  <a:srgbClr val="FF0000"/>
                </a:solidFill>
              </a:rPr>
              <a:t> (ab </a:t>
            </a:r>
            <a:r>
              <a:rPr lang="en-US" sz="4600" b="1" dirty="0" err="1">
                <a:solidFill>
                  <a:srgbClr val="FF0000"/>
                </a:solidFill>
              </a:rPr>
              <a:t>dem</a:t>
            </a:r>
            <a:r>
              <a:rPr lang="en-US" sz="4600" b="1" dirty="0">
                <a:solidFill>
                  <a:srgbClr val="FF0000"/>
                </a:solidFill>
              </a:rPr>
              <a:t> 12ten Level) </a:t>
            </a:r>
          </a:p>
          <a:p>
            <a:pPr marL="342900" lvl="1" indent="0">
              <a:buNone/>
            </a:pPr>
            <a:r>
              <a:rPr lang="en-US" sz="4600" b="1" dirty="0" smtClean="0">
                <a:solidFill>
                  <a:srgbClr val="FF0000"/>
                </a:solidFill>
              </a:rPr>
              <a:t>------------------------------------------------------------------------------            </a:t>
            </a:r>
            <a:r>
              <a:rPr lang="en-US" sz="4600" b="1" dirty="0">
                <a:solidFill>
                  <a:srgbClr val="FF0000"/>
                </a:solidFill>
              </a:rPr>
              <a:t>x 100 </a:t>
            </a:r>
          </a:p>
          <a:p>
            <a:pPr marL="342900" lvl="1" indent="0">
              <a:buNone/>
            </a:pPr>
            <a:r>
              <a:rPr lang="de-DE" sz="4600" b="1" dirty="0">
                <a:solidFill>
                  <a:srgbClr val="FF0000"/>
                </a:solidFill>
              </a:rPr>
              <a:t>Gesamtzahl aller Neuen </a:t>
            </a:r>
            <a:r>
              <a:rPr lang="de-DE" sz="4600" b="1" dirty="0" err="1">
                <a:solidFill>
                  <a:srgbClr val="FF0000"/>
                </a:solidFill>
              </a:rPr>
              <a:t>iMember</a:t>
            </a:r>
            <a:r>
              <a:rPr lang="de-DE" sz="4600" b="1" dirty="0">
                <a:solidFill>
                  <a:srgbClr val="FF0000"/>
                </a:solidFill>
              </a:rPr>
              <a:t> ab dem jeweils 12. </a:t>
            </a:r>
            <a:r>
              <a:rPr lang="de-DE" sz="4600" b="1" dirty="0" err="1">
                <a:solidFill>
                  <a:srgbClr val="FF0000"/>
                </a:solidFill>
              </a:rPr>
              <a:t>Lvl</a:t>
            </a:r>
            <a:r>
              <a:rPr lang="de-DE" sz="4600" b="1" dirty="0">
                <a:solidFill>
                  <a:srgbClr val="FF0000"/>
                </a:solidFill>
              </a:rPr>
              <a:t> </a:t>
            </a:r>
          </a:p>
          <a:p>
            <a:pPr marL="342900" lvl="1" indent="0">
              <a:buNone/>
            </a:pPr>
            <a:r>
              <a:rPr lang="de-DE" sz="4600" b="1" dirty="0">
                <a:solidFill>
                  <a:srgbClr val="FF0000"/>
                </a:solidFill>
              </a:rPr>
              <a:t>der am Profit </a:t>
            </a:r>
            <a:r>
              <a:rPr lang="de-DE" sz="4600" b="1" dirty="0" smtClean="0">
                <a:solidFill>
                  <a:srgbClr val="FF0000"/>
                </a:solidFill>
              </a:rPr>
              <a:t>Sharing </a:t>
            </a:r>
            <a:r>
              <a:rPr lang="de-DE" sz="4600" b="1" dirty="0">
                <a:solidFill>
                  <a:srgbClr val="FF0000"/>
                </a:solidFill>
              </a:rPr>
              <a:t>teilnehmenden </a:t>
            </a:r>
            <a:r>
              <a:rPr lang="de-DE" sz="4600" b="1" dirty="0" err="1">
                <a:solidFill>
                  <a:srgbClr val="FF0000"/>
                </a:solidFill>
              </a:rPr>
              <a:t>iMember</a:t>
            </a:r>
            <a:endParaRPr lang="de-DE" sz="4600" b="1" dirty="0">
              <a:solidFill>
                <a:srgbClr val="FF0000"/>
              </a:solidFill>
            </a:endParaRPr>
          </a:p>
          <a:p>
            <a:pPr marL="342900" lvl="1" indent="0">
              <a:buNone/>
            </a:pPr>
            <a:r>
              <a:rPr lang="en-US" sz="4600" b="1" dirty="0" smtClean="0">
                <a:solidFill>
                  <a:srgbClr val="FF0000"/>
                </a:solidFill>
              </a:rPr>
              <a:t> </a:t>
            </a:r>
          </a:p>
          <a:p>
            <a:pPr marL="0" indent="0">
              <a:buNone/>
            </a:pPr>
            <a:r>
              <a:rPr lang="en-US" dirty="0" smtClean="0"/>
              <a:t> </a:t>
            </a:r>
            <a:r>
              <a:rPr lang="en-US" sz="5600" dirty="0" err="1">
                <a:solidFill>
                  <a:schemeClr val="tx1"/>
                </a:solidFill>
              </a:rPr>
              <a:t>Ihre</a:t>
            </a:r>
            <a:r>
              <a:rPr lang="en-US" sz="5600" dirty="0">
                <a:solidFill>
                  <a:schemeClr val="tx1"/>
                </a:solidFill>
              </a:rPr>
              <a:t> </a:t>
            </a:r>
            <a:r>
              <a:rPr lang="en-US" sz="5600" dirty="0" err="1">
                <a:solidFill>
                  <a:schemeClr val="tx1"/>
                </a:solidFill>
              </a:rPr>
              <a:t>Beteiligung</a:t>
            </a:r>
            <a:r>
              <a:rPr lang="en-US" sz="5600" dirty="0">
                <a:solidFill>
                  <a:schemeClr val="tx1"/>
                </a:solidFill>
              </a:rPr>
              <a:t> am Icing Profit Sharing (IPS) </a:t>
            </a:r>
          </a:p>
          <a:p>
            <a:pPr marL="342900" lvl="1" indent="0">
              <a:buNone/>
            </a:pPr>
            <a:r>
              <a:rPr lang="en-US" sz="5600" dirty="0">
                <a:solidFill>
                  <a:schemeClr val="tx1"/>
                </a:solidFill>
              </a:rPr>
              <a:t> </a:t>
            </a:r>
          </a:p>
          <a:p>
            <a:pPr marL="342900" lvl="1" indent="0">
              <a:buNone/>
            </a:pPr>
            <a:r>
              <a:rPr lang="en-US" sz="4800" b="1" dirty="0">
                <a:solidFill>
                  <a:srgbClr val="FF0000"/>
                </a:solidFill>
              </a:rPr>
              <a:t>IPS = Icing Profit Sharing Fund x </a:t>
            </a:r>
            <a:r>
              <a:rPr lang="en-US" sz="4800" b="1" dirty="0" err="1">
                <a:solidFill>
                  <a:srgbClr val="FF0000"/>
                </a:solidFill>
              </a:rPr>
              <a:t>persönliche</a:t>
            </a:r>
            <a:r>
              <a:rPr lang="en-US" sz="4800" b="1" dirty="0">
                <a:solidFill>
                  <a:srgbClr val="FF0000"/>
                </a:solidFill>
              </a:rPr>
              <a:t> </a:t>
            </a:r>
            <a:r>
              <a:rPr lang="en-US" sz="4800" b="1" dirty="0" err="1">
                <a:solidFill>
                  <a:srgbClr val="FF0000"/>
                </a:solidFill>
              </a:rPr>
              <a:t>prozentuale</a:t>
            </a:r>
            <a:r>
              <a:rPr lang="en-US" sz="4800" b="1" dirty="0">
                <a:solidFill>
                  <a:srgbClr val="FF0000"/>
                </a:solidFill>
              </a:rPr>
              <a:t> </a:t>
            </a:r>
            <a:r>
              <a:rPr lang="en-US" sz="4800" b="1" dirty="0" err="1">
                <a:solidFill>
                  <a:srgbClr val="FF0000"/>
                </a:solidFill>
              </a:rPr>
              <a:t>Beteiligung</a:t>
            </a:r>
            <a:endParaRPr lang="en-US" sz="4800" b="1" dirty="0">
              <a:solidFill>
                <a:srgbClr val="FF0000"/>
              </a:solidFill>
            </a:endParaRP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601763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457200" y="27720"/>
            <a:ext cx="8227800" cy="1141200"/>
          </a:xfrm>
          <a:prstGeom prst="rect">
            <a:avLst/>
          </a:prstGeom>
        </p:spPr>
        <p:txBody>
          <a:bodyPr lIns="90000" tIns="45000" rIns="90000" bIns="45000" anchor="ctr"/>
          <a:lstStyle/>
          <a:p>
            <a:pPr algn="ctr">
              <a:lnSpc>
                <a:spcPct val="100000"/>
              </a:lnSpc>
            </a:pPr>
            <a:r>
              <a:rPr lang="ms-MY" sz="4400" dirty="0" smtClean="0">
                <a:solidFill>
                  <a:srgbClr val="FF0000"/>
                </a:solidFill>
                <a:latin typeface="Calibri"/>
              </a:rPr>
              <a:t>Ziele</a:t>
            </a:r>
            <a:endParaRPr dirty="0"/>
          </a:p>
        </p:txBody>
      </p:sp>
      <p:sp>
        <p:nvSpPr>
          <p:cNvPr id="109" name="CustomShape 2"/>
          <p:cNvSpPr/>
          <p:nvPr/>
        </p:nvSpPr>
        <p:spPr>
          <a:xfrm>
            <a:off x="457200" y="1371600"/>
            <a:ext cx="8532720" cy="4524120"/>
          </a:xfrm>
          <a:prstGeom prst="rect">
            <a:avLst/>
          </a:prstGeom>
        </p:spPr>
        <p:txBody>
          <a:bodyPr lIns="90000" tIns="45000" rIns="90000" bIns="45000"/>
          <a:lstStyle/>
          <a:p>
            <a:endParaRPr lang="ms-MY" sz="2400" dirty="0" smtClean="0">
              <a:solidFill>
                <a:srgbClr val="0070C0"/>
              </a:solidFill>
              <a:latin typeface="Calibri"/>
            </a:endParaRPr>
          </a:p>
          <a:p>
            <a:r>
              <a:rPr lang="ms-MY" sz="2400" dirty="0" smtClean="0">
                <a:solidFill>
                  <a:srgbClr val="0070C0"/>
                </a:solidFill>
                <a:latin typeface="Calibri"/>
              </a:rPr>
              <a:t>Die Ziele für das Projekt Icing on the Cake sind:</a:t>
            </a:r>
            <a:endParaRPr dirty="0"/>
          </a:p>
          <a:p>
            <a:pPr>
              <a:lnSpc>
                <a:spcPct val="100000"/>
              </a:lnSpc>
            </a:pPr>
            <a:endParaRPr dirty="0"/>
          </a:p>
          <a:p>
            <a:pPr>
              <a:lnSpc>
                <a:spcPct val="100000"/>
              </a:lnSpc>
              <a:buFont typeface="Arial"/>
              <a:buAutoNum type="arabicParenR"/>
            </a:pPr>
            <a:r>
              <a:rPr lang="de-DE" sz="2400" dirty="0" smtClean="0">
                <a:solidFill>
                  <a:srgbClr val="0070C0"/>
                </a:solidFill>
                <a:latin typeface="Calibri"/>
              </a:rPr>
              <a:t> Nicht aktive Mitglieder zu reaktivieren</a:t>
            </a:r>
            <a:endParaRPr dirty="0"/>
          </a:p>
          <a:p>
            <a:pPr>
              <a:lnSpc>
                <a:spcPct val="100000"/>
              </a:lnSpc>
              <a:buFont typeface="Arial"/>
              <a:buAutoNum type="arabicParenR"/>
            </a:pPr>
            <a:r>
              <a:rPr lang="de-DE" sz="2400" dirty="0" smtClean="0">
                <a:solidFill>
                  <a:srgbClr val="0070C0"/>
                </a:solidFill>
                <a:latin typeface="Calibri"/>
              </a:rPr>
              <a:t> Neueinschreibungen zu erhöhen</a:t>
            </a:r>
            <a:endParaRPr dirty="0"/>
          </a:p>
          <a:p>
            <a:pPr>
              <a:lnSpc>
                <a:spcPct val="100000"/>
              </a:lnSpc>
              <a:buFont typeface="Arial"/>
              <a:buAutoNum type="arabicParenR"/>
            </a:pPr>
            <a:r>
              <a:rPr lang="de-DE" sz="2400" dirty="0" smtClean="0">
                <a:solidFill>
                  <a:srgbClr val="0070C0"/>
                </a:solidFill>
                <a:latin typeface="Calibri"/>
              </a:rPr>
              <a:t> Den Absatz zu erhöhen</a:t>
            </a:r>
            <a:endParaRPr dirty="0"/>
          </a:p>
          <a:p>
            <a:pPr>
              <a:lnSpc>
                <a:spcPct val="100000"/>
              </a:lnSpc>
              <a:buFont typeface="Arial"/>
              <a:buAutoNum type="arabicParenR"/>
            </a:pPr>
            <a:r>
              <a:rPr lang="de-DE" sz="2400" dirty="0" smtClean="0">
                <a:solidFill>
                  <a:srgbClr val="0070C0"/>
                </a:solidFill>
                <a:latin typeface="Calibri"/>
              </a:rPr>
              <a:t> Auf dem Markt gut aufgestellt zu sein</a:t>
            </a:r>
            <a:endParaRPr dirty="0"/>
          </a:p>
          <a:p>
            <a:pPr>
              <a:lnSpc>
                <a:spcPct val="100000"/>
              </a:lnSpc>
              <a:buFont typeface="Arial"/>
              <a:buAutoNum type="arabicParenR"/>
            </a:pPr>
            <a:r>
              <a:rPr lang="ms-MY" sz="2400" dirty="0" smtClean="0">
                <a:solidFill>
                  <a:srgbClr val="0070C0"/>
                </a:solidFill>
                <a:latin typeface="Calibri"/>
              </a:rPr>
              <a:t> Exponentielles Einkommen zu verdienen</a:t>
            </a:r>
            <a:endParaRPr dirty="0"/>
          </a:p>
          <a:p>
            <a:pPr>
              <a:lnSpc>
                <a:spcPct val="100000"/>
              </a:lnSpc>
              <a:buFont typeface="Arial"/>
              <a:buAutoNum type="arabicParenR"/>
            </a:pPr>
            <a:r>
              <a:rPr lang="de-DE" sz="2400" dirty="0" smtClean="0">
                <a:solidFill>
                  <a:srgbClr val="0070C0"/>
                </a:solidFill>
                <a:latin typeface="Calibri"/>
              </a:rPr>
              <a:t> Neue Anreize zu schaffen</a:t>
            </a:r>
            <a:endParaRPr dirty="0"/>
          </a:p>
          <a:p>
            <a:pPr>
              <a:lnSpc>
                <a:spcPct val="100000"/>
              </a:lnSpc>
              <a:buFont typeface="Arial"/>
              <a:buAutoNum type="arabicParenR"/>
            </a:pPr>
            <a:r>
              <a:rPr lang="de-DE" sz="2400" dirty="0" smtClean="0">
                <a:solidFill>
                  <a:srgbClr val="0070C0"/>
                </a:solidFill>
                <a:latin typeface="Calibri"/>
              </a:rPr>
              <a:t> Die Produkte als Startinvestition zu verwenden, indem man sie nutzt, teilt und verkauft.</a:t>
            </a:r>
            <a:endParaRPr dirty="0"/>
          </a:p>
          <a:p>
            <a:pPr>
              <a:lnSpc>
                <a:spcPct val="100000"/>
              </a:lnSpc>
            </a:pPr>
            <a:endParaRP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solidFill>
                  <a:srgbClr val="FF0000"/>
                </a:solidFill>
              </a:rPr>
              <a:t>Icing</a:t>
            </a:r>
            <a:r>
              <a:rPr lang="de-DE" dirty="0" smtClean="0">
                <a:solidFill>
                  <a:srgbClr val="FF0000"/>
                </a:solidFill>
              </a:rPr>
              <a:t> Profit Sharing</a:t>
            </a:r>
            <a:endParaRPr lang="en-US" dirty="0">
              <a:solidFill>
                <a:srgbClr val="FF0000"/>
              </a:solidFill>
            </a:endParaRPr>
          </a:p>
        </p:txBody>
      </p:sp>
      <p:sp>
        <p:nvSpPr>
          <p:cNvPr id="3" name="Content Placeholder 2"/>
          <p:cNvSpPr>
            <a:spLocks noGrp="1"/>
          </p:cNvSpPr>
          <p:nvPr>
            <p:ph idx="1"/>
          </p:nvPr>
        </p:nvSpPr>
        <p:spPr/>
        <p:txBody>
          <a:bodyPr/>
          <a:lstStyle/>
          <a:p>
            <a:pPr>
              <a:buFont typeface="Arial" panose="020B0604020202020204" pitchFamily="34" charset="0"/>
              <a:buChar char="•"/>
            </a:pPr>
            <a:r>
              <a:rPr lang="de-DE" dirty="0">
                <a:solidFill>
                  <a:srgbClr val="0070C0"/>
                </a:solidFill>
              </a:rPr>
              <a:t>Alle </a:t>
            </a:r>
            <a:r>
              <a:rPr lang="de-DE" dirty="0" err="1">
                <a:solidFill>
                  <a:srgbClr val="0070C0"/>
                </a:solidFill>
              </a:rPr>
              <a:t>iMember</a:t>
            </a:r>
            <a:r>
              <a:rPr lang="de-DE" dirty="0">
                <a:solidFill>
                  <a:srgbClr val="0070C0"/>
                </a:solidFill>
              </a:rPr>
              <a:t>, die Neue </a:t>
            </a:r>
            <a:r>
              <a:rPr lang="de-DE" dirty="0" err="1">
                <a:solidFill>
                  <a:srgbClr val="0070C0"/>
                </a:solidFill>
              </a:rPr>
              <a:t>iMember</a:t>
            </a:r>
            <a:r>
              <a:rPr lang="de-DE" dirty="0">
                <a:solidFill>
                  <a:srgbClr val="0070C0"/>
                </a:solidFill>
              </a:rPr>
              <a:t> in Ihrer </a:t>
            </a:r>
            <a:r>
              <a:rPr lang="de-DE" dirty="0" err="1">
                <a:solidFill>
                  <a:srgbClr val="0070C0"/>
                </a:solidFill>
              </a:rPr>
              <a:t>Downline</a:t>
            </a:r>
            <a:r>
              <a:rPr lang="de-DE" dirty="0">
                <a:solidFill>
                  <a:srgbClr val="0070C0"/>
                </a:solidFill>
              </a:rPr>
              <a:t> (ab dem 12ten Level) haben </a:t>
            </a:r>
            <a:r>
              <a:rPr lang="de-DE" dirty="0" smtClean="0">
                <a:solidFill>
                  <a:srgbClr val="0070C0"/>
                </a:solidFill>
              </a:rPr>
              <a:t>sind </a:t>
            </a:r>
            <a:r>
              <a:rPr lang="de-DE" dirty="0">
                <a:solidFill>
                  <a:srgbClr val="0070C0"/>
                </a:solidFill>
              </a:rPr>
              <a:t>für das </a:t>
            </a:r>
            <a:r>
              <a:rPr lang="de-DE" dirty="0" err="1">
                <a:solidFill>
                  <a:srgbClr val="0070C0"/>
                </a:solidFill>
              </a:rPr>
              <a:t>Icing</a:t>
            </a:r>
            <a:r>
              <a:rPr lang="de-DE" dirty="0">
                <a:solidFill>
                  <a:srgbClr val="0070C0"/>
                </a:solidFill>
              </a:rPr>
              <a:t> Profit Sharing </a:t>
            </a:r>
            <a:r>
              <a:rPr lang="de-DE" dirty="0" smtClean="0">
                <a:solidFill>
                  <a:srgbClr val="0070C0"/>
                </a:solidFill>
              </a:rPr>
              <a:t>qualifiziert</a:t>
            </a:r>
          </a:p>
          <a:p>
            <a:pPr>
              <a:buFont typeface="Arial" panose="020B0604020202020204" pitchFamily="34" charset="0"/>
              <a:buChar char="•"/>
            </a:pPr>
            <a:r>
              <a:rPr lang="de-DE" dirty="0">
                <a:solidFill>
                  <a:srgbClr val="0070C0"/>
                </a:solidFill>
              </a:rPr>
              <a:t>Der IPS Fund wird in einem 6 Monatsrhythmus kumuliert erfasst</a:t>
            </a:r>
            <a:endParaRPr lang="en-US" dirty="0">
              <a:solidFill>
                <a:srgbClr val="0070C0"/>
              </a:solidFill>
            </a:endParaRPr>
          </a:p>
        </p:txBody>
      </p:sp>
    </p:spTree>
    <p:extLst>
      <p:ext uri="{BB962C8B-B14F-4D97-AF65-F5344CB8AC3E}">
        <p14:creationId xmlns:p14="http://schemas.microsoft.com/office/powerpoint/2010/main" val="2042873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Inhaltsplatzhalter 2"/>
          <p:cNvSpPr>
            <a:spLocks noGrp="1"/>
          </p:cNvSpPr>
          <p:nvPr>
            <p:ph idx="1"/>
          </p:nvPr>
        </p:nvSpPr>
        <p:spPr/>
        <p:txBody>
          <a:bodyPr>
            <a:normAutofit/>
          </a:bodyPr>
          <a:lstStyle/>
          <a:p>
            <a:pPr marL="0" indent="0" algn="ctr">
              <a:buNone/>
            </a:pPr>
            <a:r>
              <a:rPr lang="en-US" sz="9600" b="1" dirty="0" err="1" smtClean="0">
                <a:solidFill>
                  <a:srgbClr val="0070C0"/>
                </a:solidFill>
              </a:rPr>
              <a:t>Vielen</a:t>
            </a:r>
            <a:r>
              <a:rPr lang="en-US" sz="9600" b="1" dirty="0" smtClean="0">
                <a:solidFill>
                  <a:srgbClr val="0070C0"/>
                </a:solidFill>
              </a:rPr>
              <a:t> Dank </a:t>
            </a:r>
            <a:endParaRPr lang="en-US" sz="9600" b="1" dirty="0">
              <a:solidFill>
                <a:srgbClr val="0070C0"/>
              </a:solidFill>
            </a:endParaRPr>
          </a:p>
        </p:txBody>
      </p:sp>
    </p:spTree>
    <p:extLst>
      <p:ext uri="{BB962C8B-B14F-4D97-AF65-F5344CB8AC3E}">
        <p14:creationId xmlns:p14="http://schemas.microsoft.com/office/powerpoint/2010/main" val="2346384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CustomShape 1"/>
          <p:cNvSpPr/>
          <p:nvPr/>
        </p:nvSpPr>
        <p:spPr>
          <a:xfrm>
            <a:off x="467544" y="116632"/>
            <a:ext cx="8227800" cy="1141200"/>
          </a:xfrm>
          <a:prstGeom prst="rect">
            <a:avLst/>
          </a:prstGeom>
        </p:spPr>
        <p:txBody>
          <a:bodyPr lIns="90000" tIns="45000" rIns="90000" bIns="45000" anchor="ctr"/>
          <a:lstStyle/>
          <a:p>
            <a:pPr algn="ctr">
              <a:lnSpc>
                <a:spcPct val="100000"/>
              </a:lnSpc>
            </a:pPr>
            <a:r>
              <a:rPr lang="ms-MY" sz="4400" dirty="0">
                <a:solidFill>
                  <a:srgbClr val="FF0000"/>
                </a:solidFill>
                <a:latin typeface="Calibri"/>
              </a:rPr>
              <a:t>Icing On The Cake</a:t>
            </a:r>
            <a:endParaRPr dirty="0"/>
          </a:p>
        </p:txBody>
      </p:sp>
      <p:sp>
        <p:nvSpPr>
          <p:cNvPr id="111" name="CustomShape 2"/>
          <p:cNvSpPr/>
          <p:nvPr/>
        </p:nvSpPr>
        <p:spPr>
          <a:xfrm>
            <a:off x="457200" y="1600200"/>
            <a:ext cx="8227800" cy="4646520"/>
          </a:xfrm>
          <a:prstGeom prst="rect">
            <a:avLst/>
          </a:prstGeom>
        </p:spPr>
        <p:txBody>
          <a:bodyPr lIns="90000" tIns="45000" rIns="90000" bIns="45000"/>
          <a:lstStyle/>
          <a:p>
            <a:pPr>
              <a:lnSpc>
                <a:spcPct val="100000"/>
              </a:lnSpc>
              <a:buFont typeface="Arial"/>
              <a:buChar char="•"/>
            </a:pPr>
            <a:endParaRPr lang="ms-MY" sz="2400" dirty="0" smtClean="0">
              <a:solidFill>
                <a:srgbClr val="0070C0"/>
              </a:solidFill>
              <a:latin typeface="Calibri" pitchFamily="34" charset="0"/>
            </a:endParaRPr>
          </a:p>
          <a:p>
            <a:pPr>
              <a:lnSpc>
                <a:spcPct val="100000"/>
              </a:lnSpc>
              <a:buFont typeface="Arial"/>
              <a:buChar char="•"/>
            </a:pPr>
            <a:endParaRPr lang="ms-MY" sz="2400" dirty="0">
              <a:solidFill>
                <a:srgbClr val="0070C0"/>
              </a:solidFill>
              <a:latin typeface="Calibri" pitchFamily="34" charset="0"/>
            </a:endParaRPr>
          </a:p>
          <a:p>
            <a:pPr marL="342900" indent="-342900">
              <a:lnSpc>
                <a:spcPct val="100000"/>
              </a:lnSpc>
              <a:buFont typeface="Arial" panose="020B0604020202020204" pitchFamily="34" charset="0"/>
              <a:buChar char="•"/>
            </a:pPr>
            <a:r>
              <a:rPr lang="ms-MY" sz="2400" dirty="0" smtClean="0">
                <a:solidFill>
                  <a:srgbClr val="0070C0"/>
                </a:solidFill>
                <a:latin typeface="Calibri" pitchFamily="34" charset="0"/>
              </a:rPr>
              <a:t>Der Icing on the Cake Plan gestattet allen DXN Mitgliedern an diesem Projekt teilzunehmen, indem sie eine oder mehrere Einheiten des iPackage für 200 Euro kaufen, wobei jede Einheit 100 iSV gewährt.</a:t>
            </a:r>
            <a:endParaRPr lang="ms-MY" sz="2400" dirty="0">
              <a:solidFill>
                <a:srgbClr val="0070C0"/>
              </a:solidFill>
              <a:latin typeface="Calibri" pitchFamily="34" charset="0"/>
            </a:endParaRPr>
          </a:p>
          <a:p>
            <a:pPr>
              <a:lnSpc>
                <a:spcPct val="100000"/>
              </a:lnSpc>
            </a:pPr>
            <a:endParaRPr sz="2400" dirty="0">
              <a:latin typeface="Calibri" pitchFamily="34" charset="0"/>
            </a:endParaRPr>
          </a:p>
          <a:p>
            <a:pPr>
              <a:lnSpc>
                <a:spcPct val="100000"/>
              </a:lnSpc>
            </a:pPr>
            <a:r>
              <a:rPr lang="ms-MY" sz="2400" dirty="0">
                <a:solidFill>
                  <a:srgbClr val="0070C0"/>
                </a:solidFill>
                <a:latin typeface="Calibri" pitchFamily="34" charset="0"/>
              </a:rPr>
              <a:t> </a:t>
            </a:r>
            <a:endParaRPr sz="2400" dirty="0">
              <a:latin typeface="Calibri" pitchFamily="34" charset="0"/>
            </a:endParaRPr>
          </a:p>
          <a:p>
            <a:pPr>
              <a:lnSpc>
                <a:spcPct val="100000"/>
              </a:lnSpc>
            </a:pPr>
            <a:endParaRPr sz="2400" dirty="0">
              <a:latin typeface="Calibri" pitchFamily="34" charset="0"/>
            </a:endParaRPr>
          </a:p>
          <a:p>
            <a:pPr>
              <a:lnSpc>
                <a:spcPct val="100000"/>
              </a:lnSpc>
            </a:pPr>
            <a:endParaRPr sz="2400" dirty="0">
              <a:latin typeface="Calibri" pitchFamily="34" charset="0"/>
            </a:endParaRPr>
          </a:p>
          <a:p>
            <a:pPr>
              <a:lnSpc>
                <a:spcPct val="100000"/>
              </a:lnSpc>
            </a:pPr>
            <a:endParaRPr sz="24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467544" y="116632"/>
            <a:ext cx="8227800" cy="1141200"/>
          </a:xfrm>
          <a:prstGeom prst="rect">
            <a:avLst/>
          </a:prstGeom>
        </p:spPr>
        <p:txBody>
          <a:bodyPr lIns="90000" tIns="45000" rIns="90000" bIns="45000" anchor="ctr"/>
          <a:lstStyle/>
          <a:p>
            <a:pPr algn="ctr">
              <a:lnSpc>
                <a:spcPct val="100000"/>
              </a:lnSpc>
            </a:pPr>
            <a:r>
              <a:rPr lang="ms-MY" sz="4400" dirty="0" smtClean="0">
                <a:solidFill>
                  <a:srgbClr val="FF0000"/>
                </a:solidFill>
                <a:latin typeface="Calibri"/>
              </a:rPr>
              <a:t>Produkt Einkauf</a:t>
            </a:r>
            <a:endParaRPr dirty="0"/>
          </a:p>
        </p:txBody>
      </p:sp>
      <p:sp>
        <p:nvSpPr>
          <p:cNvPr id="115" name="CustomShape 2"/>
          <p:cNvSpPr/>
          <p:nvPr/>
        </p:nvSpPr>
        <p:spPr>
          <a:xfrm>
            <a:off x="457200" y="1447920"/>
            <a:ext cx="8227800" cy="5179680"/>
          </a:xfrm>
          <a:prstGeom prst="rect">
            <a:avLst/>
          </a:prstGeom>
        </p:spPr>
        <p:txBody>
          <a:bodyPr lIns="90000" tIns="45000" rIns="90000" bIns="45000"/>
          <a:lstStyle/>
          <a:p>
            <a:endParaRPr lang="ms-MY" sz="2400" dirty="0">
              <a:solidFill>
                <a:srgbClr val="0070C0"/>
              </a:solidFill>
              <a:latin typeface="Calibri"/>
            </a:endParaRPr>
          </a:p>
          <a:p>
            <a:pPr marL="342900" indent="-342900">
              <a:buFont typeface="Arial" panose="020B0604020202020204" pitchFamily="34" charset="0"/>
              <a:buChar char="•"/>
            </a:pPr>
            <a:r>
              <a:rPr lang="ms-MY" sz="2200" dirty="0" smtClean="0">
                <a:solidFill>
                  <a:srgbClr val="0070C0"/>
                </a:solidFill>
                <a:latin typeface="Calibri"/>
              </a:rPr>
              <a:t>Mit dem Erwerb von einer Einheit des iPackage, können die Mitglieder jede Mischung an DXN Produkten im Wert von 200 Euro einkaufen. (Teileinkäufe in den ersten 3 Monaten möglich, spätestens im 4. Monat muss das iPackage </a:t>
            </a:r>
            <a:r>
              <a:rPr lang="ms-MY" sz="2200" dirty="0">
                <a:solidFill>
                  <a:srgbClr val="0070C0"/>
                </a:solidFill>
                <a:latin typeface="Calibri"/>
              </a:rPr>
              <a:t>dann komplett eingelöst </a:t>
            </a:r>
            <a:r>
              <a:rPr lang="ms-MY" sz="2200" dirty="0" smtClean="0">
                <a:solidFill>
                  <a:srgbClr val="0070C0"/>
                </a:solidFill>
                <a:latin typeface="Calibri"/>
              </a:rPr>
              <a:t>werden)</a:t>
            </a:r>
            <a:endParaRPr lang="ms-MY" sz="2200" dirty="0"/>
          </a:p>
          <a:p>
            <a:pPr marL="342900" indent="-342900">
              <a:buFont typeface="Arial" panose="020B0604020202020204" pitchFamily="34" charset="0"/>
              <a:buChar char="•"/>
            </a:pPr>
            <a:endParaRPr lang="ms-MY" sz="2200" dirty="0">
              <a:solidFill>
                <a:srgbClr val="0070C0"/>
              </a:solidFill>
              <a:latin typeface="Calibri"/>
            </a:endParaRPr>
          </a:p>
          <a:p>
            <a:pPr marL="342900" indent="-342900">
              <a:buFont typeface="Arial" panose="020B0604020202020204" pitchFamily="34" charset="0"/>
              <a:buChar char="•"/>
            </a:pPr>
            <a:r>
              <a:rPr lang="ms-MY" sz="2200" dirty="0" smtClean="0">
                <a:solidFill>
                  <a:srgbClr val="0070C0"/>
                </a:solidFill>
                <a:latin typeface="Calibri"/>
              </a:rPr>
              <a:t>Jeder Einkauf an DXN Produkten in diesem Projekt </a:t>
            </a:r>
            <a:r>
              <a:rPr lang="ms-MY" sz="2200" dirty="0">
                <a:solidFill>
                  <a:srgbClr val="0070C0"/>
                </a:solidFill>
                <a:latin typeface="Calibri"/>
              </a:rPr>
              <a:t>gewährt unter </a:t>
            </a:r>
            <a:r>
              <a:rPr lang="ms-MY" sz="2200">
                <a:solidFill>
                  <a:srgbClr val="0070C0"/>
                </a:solidFill>
                <a:latin typeface="Calibri"/>
              </a:rPr>
              <a:t>dem </a:t>
            </a:r>
            <a:r>
              <a:rPr lang="ms-MY" sz="2200" smtClean="0">
                <a:solidFill>
                  <a:srgbClr val="0070C0"/>
                </a:solidFill>
                <a:latin typeface="Calibri"/>
              </a:rPr>
              <a:t>existierenden </a:t>
            </a:r>
            <a:r>
              <a:rPr lang="ms-MY" sz="2200" dirty="0">
                <a:solidFill>
                  <a:srgbClr val="0070C0"/>
                </a:solidFill>
                <a:latin typeface="Calibri"/>
              </a:rPr>
              <a:t>Marketing Plan die </a:t>
            </a:r>
            <a:r>
              <a:rPr lang="ms-MY" sz="2200" dirty="0" smtClean="0">
                <a:solidFill>
                  <a:srgbClr val="0070C0"/>
                </a:solidFill>
                <a:latin typeface="Calibri"/>
              </a:rPr>
              <a:t>gleichen PV zum Zwecke der Status Förderung (um SA zu werden, nicht jedoch für die monatliche PPV Qualifikation, sowie Travel- und Hand Phone Incentive). Es gibt weiterhin auch keine Anerkennung der SV Punkte für jegliche Bonusberechtigung im existierenden Marketing Plan. </a:t>
            </a:r>
            <a:endParaRPr sz="2200" dirty="0"/>
          </a:p>
          <a:p>
            <a:pPr>
              <a:lnSpc>
                <a:spcPct val="100000"/>
              </a:lnSpc>
            </a:pPr>
            <a:endParaR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457200" y="274680"/>
            <a:ext cx="8227800" cy="732600"/>
          </a:xfrm>
          <a:prstGeom prst="rect">
            <a:avLst/>
          </a:prstGeom>
        </p:spPr>
        <p:txBody>
          <a:bodyPr lIns="90000" tIns="45000" rIns="90000" bIns="45000" anchor="ctr"/>
          <a:lstStyle/>
          <a:p>
            <a:pPr algn="ctr">
              <a:lnSpc>
                <a:spcPct val="100000"/>
              </a:lnSpc>
            </a:pPr>
            <a:r>
              <a:rPr lang="ms-MY" sz="6000" dirty="0" smtClean="0">
                <a:solidFill>
                  <a:srgbClr val="FF0000"/>
                </a:solidFill>
                <a:latin typeface="Calibri"/>
              </a:rPr>
              <a:t>iSV</a:t>
            </a:r>
            <a:endParaRPr dirty="0"/>
          </a:p>
        </p:txBody>
      </p:sp>
      <p:sp>
        <p:nvSpPr>
          <p:cNvPr id="117" name="CustomShape 2"/>
          <p:cNvSpPr/>
          <p:nvPr/>
        </p:nvSpPr>
        <p:spPr>
          <a:xfrm>
            <a:off x="411480" y="1296000"/>
            <a:ext cx="8227800" cy="4524120"/>
          </a:xfrm>
          <a:prstGeom prst="rect">
            <a:avLst/>
          </a:prstGeom>
        </p:spPr>
        <p:txBody>
          <a:bodyPr lIns="90000" tIns="45000" rIns="90000" bIns="45000"/>
          <a:lstStyle/>
          <a:p>
            <a:pPr algn="just">
              <a:lnSpc>
                <a:spcPct val="100000"/>
              </a:lnSpc>
              <a:buFont typeface="Arial"/>
              <a:buChar char="•"/>
            </a:pPr>
            <a:endParaRPr lang="ms-MY" sz="2400" dirty="0" smtClean="0">
              <a:solidFill>
                <a:srgbClr val="0070C0"/>
              </a:solidFill>
              <a:latin typeface="Calibri"/>
            </a:endParaRPr>
          </a:p>
          <a:p>
            <a:pPr algn="just">
              <a:lnSpc>
                <a:spcPct val="100000"/>
              </a:lnSpc>
              <a:buFont typeface="Arial"/>
              <a:buChar char="•"/>
            </a:pPr>
            <a:endParaRPr lang="ms-MY" sz="2400" dirty="0" smtClean="0">
              <a:solidFill>
                <a:srgbClr val="0070C0"/>
              </a:solidFill>
              <a:latin typeface="Calibri"/>
            </a:endParaRPr>
          </a:p>
          <a:p>
            <a:pPr marL="342900" indent="-342900" algn="just">
              <a:lnSpc>
                <a:spcPct val="100000"/>
              </a:lnSpc>
              <a:buFont typeface="Arial" panose="020B0604020202020204" pitchFamily="34" charset="0"/>
              <a:buChar char="•"/>
            </a:pPr>
            <a:r>
              <a:rPr lang="ms-MY" sz="2400" dirty="0" smtClean="0">
                <a:solidFill>
                  <a:srgbClr val="0070C0"/>
                </a:solidFill>
                <a:latin typeface="Calibri"/>
              </a:rPr>
              <a:t>Der Kauf jeder Einheit wird mit der vollen Bezahlung wirksam.</a:t>
            </a:r>
          </a:p>
          <a:p>
            <a:pPr algn="just">
              <a:lnSpc>
                <a:spcPct val="100000"/>
              </a:lnSpc>
              <a:buFont typeface="Arial"/>
              <a:buChar char="•"/>
            </a:pPr>
            <a:endParaRPr dirty="0"/>
          </a:p>
          <a:p>
            <a:pPr marL="342900" indent="-342900" algn="just">
              <a:lnSpc>
                <a:spcPct val="100000"/>
              </a:lnSpc>
              <a:buFont typeface="Arial" panose="020B0604020202020204" pitchFamily="34" charset="0"/>
              <a:buChar char="•"/>
            </a:pPr>
            <a:r>
              <a:rPr lang="ms-MY" sz="2400" dirty="0" smtClean="0">
                <a:solidFill>
                  <a:srgbClr val="0070C0"/>
                </a:solidFill>
                <a:latin typeface="Calibri"/>
              </a:rPr>
              <a:t>Jeder gekauften </a:t>
            </a:r>
            <a:r>
              <a:rPr lang="ms-MY" sz="2400" dirty="0">
                <a:solidFill>
                  <a:srgbClr val="0070C0"/>
                </a:solidFill>
                <a:latin typeface="Calibri"/>
              </a:rPr>
              <a:t>Einheit des </a:t>
            </a:r>
            <a:r>
              <a:rPr lang="ms-MY" sz="2400" dirty="0" smtClean="0">
                <a:solidFill>
                  <a:srgbClr val="0070C0"/>
                </a:solidFill>
                <a:latin typeface="Calibri"/>
              </a:rPr>
              <a:t>iPaket </a:t>
            </a:r>
            <a:r>
              <a:rPr lang="ms-MY" sz="2400" dirty="0">
                <a:solidFill>
                  <a:srgbClr val="0070C0"/>
                </a:solidFill>
                <a:latin typeface="Calibri"/>
              </a:rPr>
              <a:t>für </a:t>
            </a:r>
            <a:r>
              <a:rPr lang="ms-MY" sz="2400" dirty="0" smtClean="0">
                <a:solidFill>
                  <a:srgbClr val="0070C0"/>
                </a:solidFill>
                <a:latin typeface="Calibri"/>
              </a:rPr>
              <a:t>200 </a:t>
            </a:r>
            <a:r>
              <a:rPr lang="ms-MY" sz="2400" dirty="0">
                <a:solidFill>
                  <a:srgbClr val="0070C0"/>
                </a:solidFill>
                <a:latin typeface="Calibri"/>
              </a:rPr>
              <a:t>Euro </a:t>
            </a:r>
            <a:r>
              <a:rPr lang="ms-MY" sz="2400" dirty="0" smtClean="0">
                <a:solidFill>
                  <a:srgbClr val="0070C0"/>
                </a:solidFill>
                <a:latin typeface="Calibri"/>
              </a:rPr>
              <a:t>wird ein Verkaufswert (iSales Value - iSV) von 100 iSV gewährt.</a:t>
            </a:r>
          </a:p>
          <a:p>
            <a:pPr algn="just">
              <a:lnSpc>
                <a:spcPct val="100000"/>
              </a:lnSpc>
            </a:pPr>
            <a:endParaRPr dirty="0"/>
          </a:p>
          <a:p>
            <a:pPr marL="342900" indent="-342900" algn="just">
              <a:lnSpc>
                <a:spcPct val="100000"/>
              </a:lnSpc>
              <a:buFont typeface="Arial" panose="020B0604020202020204" pitchFamily="34" charset="0"/>
              <a:buChar char="•"/>
            </a:pPr>
            <a:r>
              <a:rPr lang="ms-MY" sz="2400" dirty="0" smtClean="0">
                <a:solidFill>
                  <a:srgbClr val="0070C0"/>
                </a:solidFill>
                <a:latin typeface="Calibri"/>
              </a:rPr>
              <a:t>Der Verkaufswert (iSV</a:t>
            </a:r>
            <a:r>
              <a:rPr lang="ms-MY" sz="2400" dirty="0">
                <a:solidFill>
                  <a:srgbClr val="0070C0"/>
                </a:solidFill>
                <a:latin typeface="Calibri"/>
              </a:rPr>
              <a:t>) </a:t>
            </a:r>
            <a:r>
              <a:rPr lang="ms-MY" sz="2400" dirty="0" smtClean="0">
                <a:solidFill>
                  <a:srgbClr val="0070C0"/>
                </a:solidFill>
                <a:latin typeface="Calibri"/>
              </a:rPr>
              <a:t>ist ausnahmslos nur für dieses Projekt bestimmt und hängt in keiner Weise mit dem existierenden Marketingplan zusammen. </a:t>
            </a:r>
            <a:endParaRPr dirty="0"/>
          </a:p>
          <a:p>
            <a:pPr>
              <a:lnSpc>
                <a:spcPct val="100000"/>
              </a:lnSpc>
            </a:pPr>
            <a:endParaRPr dirty="0"/>
          </a:p>
          <a:p>
            <a:pPr>
              <a:lnSpc>
                <a:spcPct val="100000"/>
              </a:lnSpc>
            </a:pPr>
            <a:endParaRP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457200" y="19440"/>
            <a:ext cx="8227800" cy="1141200"/>
          </a:xfrm>
          <a:prstGeom prst="rect">
            <a:avLst/>
          </a:prstGeom>
        </p:spPr>
        <p:txBody>
          <a:bodyPr lIns="90000" tIns="45000" rIns="90000" bIns="45000" anchor="ctr"/>
          <a:lstStyle/>
          <a:p>
            <a:pPr algn="ctr">
              <a:lnSpc>
                <a:spcPct val="100000"/>
              </a:lnSpc>
            </a:pPr>
            <a:r>
              <a:rPr lang="ms-MY" sz="4400" dirty="0" smtClean="0">
                <a:solidFill>
                  <a:srgbClr val="FF0000"/>
                </a:solidFill>
                <a:latin typeface="Calibri"/>
              </a:rPr>
              <a:t>Teilnahme</a:t>
            </a:r>
            <a:endParaRPr dirty="0"/>
          </a:p>
        </p:txBody>
      </p:sp>
      <p:sp>
        <p:nvSpPr>
          <p:cNvPr id="119" name="CustomShape 2"/>
          <p:cNvSpPr/>
          <p:nvPr/>
        </p:nvSpPr>
        <p:spPr>
          <a:xfrm>
            <a:off x="457200" y="1584000"/>
            <a:ext cx="8469360" cy="5272560"/>
          </a:xfrm>
          <a:prstGeom prst="rect">
            <a:avLst/>
          </a:prstGeom>
        </p:spPr>
        <p:txBody>
          <a:bodyPr lIns="90000" tIns="45000" rIns="90000" bIns="45000"/>
          <a:lstStyle/>
          <a:p>
            <a:pPr marL="342900" indent="-342900">
              <a:buFont typeface="Arial" panose="020B0604020202020204" pitchFamily="34" charset="0"/>
              <a:buChar char="•"/>
            </a:pPr>
            <a:r>
              <a:rPr lang="ms-MY" sz="2000" dirty="0" smtClean="0">
                <a:solidFill>
                  <a:srgbClr val="0070C0"/>
                </a:solidFill>
                <a:latin typeface="Calibri"/>
              </a:rPr>
              <a:t>In diesem Projekt kann ein Mitglied jegliche Anzahl an Einheiten erwerben um neue Linien zu aufzubauen. Allerdings können diese für die Erschaffung neuer Linien nur bis zur 2. Generation unter eigenem Namen verwendet werden. Ab der 3. Generation muss es dann ein richtiges neues Mitglied für das IOC sein. Mitglieder vor Einführung des IOC (in Europa der 1. September 2013) werden automatisch auf das erste iPackage der Upline gesetzt.     </a:t>
            </a:r>
          </a:p>
          <a:p>
            <a:endParaRPr sz="2000" dirty="0"/>
          </a:p>
          <a:p>
            <a:pPr marL="342900" indent="-342900">
              <a:lnSpc>
                <a:spcPct val="100000"/>
              </a:lnSpc>
              <a:buFont typeface="Arial" panose="020B0604020202020204" pitchFamily="34" charset="0"/>
              <a:buChar char="•"/>
            </a:pPr>
            <a:r>
              <a:rPr lang="ms-MY" sz="2000" dirty="0" smtClean="0">
                <a:solidFill>
                  <a:srgbClr val="0070C0"/>
                </a:solidFill>
                <a:latin typeface="Calibri"/>
              </a:rPr>
              <a:t>Wenn ein Mitglied sich entscheidet mehr als eine Einheit zu kaufen, müssen alle Einheiten unter derselben Hierarchie erworben werden.</a:t>
            </a:r>
          </a:p>
          <a:p>
            <a:pPr>
              <a:lnSpc>
                <a:spcPct val="100000"/>
              </a:lnSpc>
            </a:pPr>
            <a:endParaRPr lang="ms-MY" sz="2000" dirty="0" smtClean="0">
              <a:solidFill>
                <a:srgbClr val="0070C0"/>
              </a:solidFill>
              <a:latin typeface="Calibri"/>
            </a:endParaRPr>
          </a:p>
          <a:p>
            <a:pPr marL="342900" indent="-342900">
              <a:buFont typeface="Arial" panose="020B0604020202020204" pitchFamily="34" charset="0"/>
              <a:buChar char="•"/>
            </a:pPr>
            <a:r>
              <a:rPr lang="en-US" sz="2000" dirty="0" smtClean="0">
                <a:solidFill>
                  <a:srgbClr val="0070C0"/>
                </a:solidFill>
                <a:latin typeface="Calibri" pitchFamily="34" charset="0"/>
              </a:rPr>
              <a:t>IOC ist ein internationaler Plan und Mitglieder können Bonus von Ihren Mitgliedern aus anderen Ländern erhalten, die dem Plan ebenfalls beigetreten sind. </a:t>
            </a:r>
            <a:endParaRPr sz="2000" dirty="0"/>
          </a:p>
          <a:p>
            <a:pPr>
              <a:lnSpc>
                <a:spcPct val="100000"/>
              </a:lnSpc>
            </a:pPr>
            <a:endParaRPr dirty="0"/>
          </a:p>
          <a:p>
            <a:pPr>
              <a:lnSpc>
                <a:spcPct val="100000"/>
              </a:lnSpc>
            </a:pPr>
            <a:endParaRPr dirty="0"/>
          </a:p>
          <a:p>
            <a:pPr>
              <a:lnSpc>
                <a:spcPct val="100000"/>
              </a:lnSpc>
            </a:pP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1"/>
          <p:cNvSpPr/>
          <p:nvPr/>
        </p:nvSpPr>
        <p:spPr>
          <a:xfrm>
            <a:off x="457200" y="274680"/>
            <a:ext cx="8227800" cy="790200"/>
          </a:xfrm>
          <a:prstGeom prst="rect">
            <a:avLst/>
          </a:prstGeom>
        </p:spPr>
        <p:txBody>
          <a:bodyPr lIns="90000" tIns="45000" rIns="90000" bIns="45000" anchor="ctr"/>
          <a:lstStyle/>
          <a:p>
            <a:pPr algn="ctr">
              <a:lnSpc>
                <a:spcPct val="100000"/>
              </a:lnSpc>
            </a:pPr>
            <a:r>
              <a:rPr lang="ms-MY" sz="4000">
                <a:solidFill>
                  <a:srgbClr val="FF0000"/>
                </a:solidFill>
                <a:latin typeface="Calibri"/>
              </a:rPr>
              <a:t>Sponsorship</a:t>
            </a:r>
            <a:endParaRPr/>
          </a:p>
        </p:txBody>
      </p:sp>
      <p:sp>
        <p:nvSpPr>
          <p:cNvPr id="121" name="CustomShape 2"/>
          <p:cNvSpPr/>
          <p:nvPr/>
        </p:nvSpPr>
        <p:spPr>
          <a:xfrm>
            <a:off x="457200" y="1440000"/>
            <a:ext cx="8227800" cy="4684320"/>
          </a:xfrm>
          <a:prstGeom prst="rect">
            <a:avLst/>
          </a:prstGeom>
        </p:spPr>
        <p:txBody>
          <a:bodyPr lIns="90000" tIns="45000" rIns="90000" bIns="45000"/>
          <a:lstStyle/>
          <a:p>
            <a:pPr algn="just">
              <a:lnSpc>
                <a:spcPct val="100000"/>
              </a:lnSpc>
              <a:buFont typeface="Arial"/>
              <a:buChar char="•"/>
            </a:pPr>
            <a:endParaRPr lang="ms-MY" sz="2400" dirty="0" smtClean="0">
              <a:solidFill>
                <a:srgbClr val="0070C0"/>
              </a:solidFill>
              <a:latin typeface="Calibri"/>
            </a:endParaRPr>
          </a:p>
          <a:p>
            <a:pPr algn="just">
              <a:lnSpc>
                <a:spcPct val="100000"/>
              </a:lnSpc>
              <a:buFont typeface="Arial"/>
              <a:buChar char="•"/>
            </a:pPr>
            <a:endParaRPr lang="ms-MY" sz="2400" dirty="0">
              <a:solidFill>
                <a:srgbClr val="0070C0"/>
              </a:solidFill>
              <a:latin typeface="Calibri"/>
            </a:endParaRPr>
          </a:p>
          <a:p>
            <a:pPr marL="342900" indent="-342900" algn="just">
              <a:lnSpc>
                <a:spcPct val="100000"/>
              </a:lnSpc>
              <a:buFont typeface="Arial" panose="020B0604020202020204" pitchFamily="34" charset="0"/>
              <a:buChar char="•"/>
            </a:pPr>
            <a:r>
              <a:rPr lang="ms-MY" sz="2400" dirty="0" smtClean="0">
                <a:solidFill>
                  <a:srgbClr val="0070C0"/>
                </a:solidFill>
                <a:latin typeface="Calibri"/>
              </a:rPr>
              <a:t>Das Sponsoring von Querlinien ist nicht gestattet.</a:t>
            </a:r>
            <a:endParaRPr dirty="0" smtClean="0"/>
          </a:p>
          <a:p>
            <a:pPr algn="just">
              <a:lnSpc>
                <a:spcPct val="100000"/>
              </a:lnSpc>
            </a:pPr>
            <a:endParaRPr lang="de-DE" dirty="0" smtClean="0"/>
          </a:p>
          <a:p>
            <a:pPr algn="just">
              <a:lnSpc>
                <a:spcPct val="100000"/>
              </a:lnSpc>
            </a:pPr>
            <a:endParaRPr dirty="0"/>
          </a:p>
          <a:p>
            <a:pPr marL="342900" indent="-342900" algn="just">
              <a:lnSpc>
                <a:spcPct val="100000"/>
              </a:lnSpc>
              <a:buFont typeface="Arial" panose="020B0604020202020204" pitchFamily="34" charset="0"/>
              <a:buChar char="•"/>
            </a:pPr>
            <a:r>
              <a:rPr lang="de-DE" sz="2400" dirty="0" smtClean="0">
                <a:solidFill>
                  <a:srgbClr val="0070C0"/>
                </a:solidFill>
                <a:latin typeface="Calibri"/>
              </a:rPr>
              <a:t>Der Einkauf in dieses Projekt ist optional.</a:t>
            </a:r>
            <a:endParaRPr dirty="0"/>
          </a:p>
          <a:p>
            <a:pPr algn="just">
              <a:lnSpc>
                <a:spcPct val="100000"/>
              </a:lnSpc>
            </a:pPr>
            <a:endParaRPr dirty="0"/>
          </a:p>
          <a:p>
            <a:pPr algn="just">
              <a:lnSpc>
                <a:spcPct val="100000"/>
              </a:lnSpc>
            </a:pPr>
            <a:endParaRPr dirty="0"/>
          </a:p>
          <a:p>
            <a:pPr marL="342900" indent="-342900" algn="just">
              <a:lnSpc>
                <a:spcPct val="100000"/>
              </a:lnSpc>
              <a:buFont typeface="Arial" panose="020B0604020202020204" pitchFamily="34" charset="0"/>
              <a:buChar char="•"/>
            </a:pPr>
            <a:r>
              <a:rPr lang="ms-MY" sz="2400" dirty="0" smtClean="0">
                <a:solidFill>
                  <a:srgbClr val="0070C0"/>
                </a:solidFill>
                <a:latin typeface="Calibri"/>
              </a:rPr>
              <a:t>Das Ändern des Sponsoring </a:t>
            </a:r>
            <a:r>
              <a:rPr lang="de-DE" sz="2400" dirty="0" smtClean="0">
                <a:solidFill>
                  <a:srgbClr val="0070C0"/>
                </a:solidFill>
                <a:latin typeface="Calibri"/>
              </a:rPr>
              <a:t>wird, unter egal welchen Umständen, nicht gestattet.</a:t>
            </a:r>
            <a:endParaRPr dirty="0"/>
          </a:p>
          <a:p>
            <a:pPr algn="just">
              <a:lnSpc>
                <a:spcPct val="100000"/>
              </a:lnSpc>
            </a:pPr>
            <a:endParaRPr dirty="0"/>
          </a:p>
          <a:p>
            <a:pPr algn="just">
              <a:lnSpc>
                <a:spcPct val="100000"/>
              </a:lnSpc>
            </a:pPr>
            <a:endParaRPr dirty="0"/>
          </a:p>
          <a:p>
            <a:pPr algn="just">
              <a:lnSpc>
                <a:spcPct val="100000"/>
              </a:lnSpc>
            </a:pPr>
            <a:endParaRPr dirty="0"/>
          </a:p>
          <a:p>
            <a:pPr>
              <a:lnSpc>
                <a:spcPct val="100000"/>
              </a:lnSpc>
            </a:pPr>
            <a:r>
              <a:rPr lang="ms-MY" sz="2400" dirty="0">
                <a:solidFill>
                  <a:srgbClr val="0070C0"/>
                </a:solidFill>
                <a:latin typeface="Calibri"/>
              </a:rPr>
              <a:t> </a:t>
            </a:r>
            <a:endParaRP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457200" y="0"/>
            <a:ext cx="8227800" cy="1141200"/>
          </a:xfrm>
          <a:prstGeom prst="rect">
            <a:avLst/>
          </a:prstGeom>
        </p:spPr>
        <p:txBody>
          <a:bodyPr lIns="90000" tIns="45000" rIns="90000" bIns="45000" anchor="ctr"/>
          <a:lstStyle/>
          <a:p>
            <a:pPr algn="ctr">
              <a:lnSpc>
                <a:spcPct val="100000"/>
              </a:lnSpc>
            </a:pPr>
            <a:r>
              <a:rPr lang="ms-MY" sz="4400" dirty="0">
                <a:solidFill>
                  <a:srgbClr val="FF0000"/>
                </a:solidFill>
                <a:latin typeface="Calibri"/>
              </a:rPr>
              <a:t>Bonus </a:t>
            </a:r>
            <a:r>
              <a:rPr lang="ms-MY" sz="4400" dirty="0" smtClean="0">
                <a:solidFill>
                  <a:srgbClr val="FF0000"/>
                </a:solidFill>
                <a:latin typeface="Calibri"/>
              </a:rPr>
              <a:t>Struktur des Plans</a:t>
            </a:r>
            <a:endParaRPr dirty="0"/>
          </a:p>
        </p:txBody>
      </p:sp>
      <p:sp>
        <p:nvSpPr>
          <p:cNvPr id="123" name="CustomShape 2"/>
          <p:cNvSpPr/>
          <p:nvPr/>
        </p:nvSpPr>
        <p:spPr>
          <a:xfrm>
            <a:off x="576000" y="1066680"/>
            <a:ext cx="8227800" cy="5484600"/>
          </a:xfrm>
          <a:prstGeom prst="rect">
            <a:avLst/>
          </a:prstGeom>
        </p:spPr>
        <p:txBody>
          <a:bodyPr lIns="90000" tIns="45000" rIns="90000" bIns="45000"/>
          <a:lstStyle/>
          <a:p>
            <a:pPr>
              <a:lnSpc>
                <a:spcPct val="100000"/>
              </a:lnSpc>
            </a:pPr>
            <a:endParaRPr lang="ms-MY" sz="2400" dirty="0" smtClean="0">
              <a:solidFill>
                <a:srgbClr val="0070C0"/>
              </a:solidFill>
              <a:latin typeface="Calibri"/>
            </a:endParaRPr>
          </a:p>
          <a:p>
            <a:pPr marL="800100" lvl="1" indent="-342900">
              <a:buFont typeface="Arial" panose="020B0604020202020204" pitchFamily="34" charset="0"/>
              <a:buChar char="•"/>
            </a:pPr>
            <a:r>
              <a:rPr lang="ms-MY" sz="2400" dirty="0" smtClean="0">
                <a:solidFill>
                  <a:srgbClr val="0070C0"/>
                </a:solidFill>
                <a:latin typeface="Calibri"/>
              </a:rPr>
              <a:t>Struktur des Bonus</a:t>
            </a:r>
            <a:endParaRPr dirty="0"/>
          </a:p>
          <a:p>
            <a:pPr>
              <a:lnSpc>
                <a:spcPct val="100000"/>
              </a:lnSpc>
            </a:pPr>
            <a:r>
              <a:rPr lang="ms-MY" sz="2400" dirty="0">
                <a:solidFill>
                  <a:srgbClr val="0070C0"/>
                </a:solidFill>
                <a:latin typeface="Calibri"/>
              </a:rPr>
              <a:t>	</a:t>
            </a:r>
            <a:r>
              <a:rPr lang="ms-MY" sz="2400" dirty="0" smtClean="0">
                <a:solidFill>
                  <a:srgbClr val="0070C0"/>
                </a:solidFill>
                <a:latin typeface="Calibri"/>
              </a:rPr>
              <a:t>1.  </a:t>
            </a:r>
            <a:r>
              <a:rPr lang="ms-MY" sz="2400" dirty="0">
                <a:solidFill>
                  <a:srgbClr val="0070C0"/>
                </a:solidFill>
                <a:latin typeface="Calibri"/>
              </a:rPr>
              <a:t>Generation		</a:t>
            </a:r>
            <a:r>
              <a:rPr lang="ms-MY" sz="2400" dirty="0" smtClean="0">
                <a:solidFill>
                  <a:srgbClr val="0070C0"/>
                </a:solidFill>
                <a:latin typeface="Calibri"/>
              </a:rPr>
              <a:t>15% </a:t>
            </a:r>
            <a:r>
              <a:rPr lang="ms-MY" sz="2400" dirty="0">
                <a:solidFill>
                  <a:srgbClr val="0070C0"/>
                </a:solidFill>
                <a:latin typeface="Calibri"/>
              </a:rPr>
              <a:t>of the </a:t>
            </a:r>
            <a:r>
              <a:rPr lang="en-US" sz="2400" dirty="0" smtClean="0">
                <a:solidFill>
                  <a:srgbClr val="0070C0"/>
                </a:solidFill>
                <a:latin typeface="Calibri"/>
              </a:rPr>
              <a:t>SV</a:t>
            </a:r>
            <a:endParaRPr dirty="0"/>
          </a:p>
          <a:p>
            <a:pPr>
              <a:lnSpc>
                <a:spcPct val="100000"/>
              </a:lnSpc>
            </a:pPr>
            <a:r>
              <a:rPr lang="ms-MY" sz="2400" dirty="0">
                <a:solidFill>
                  <a:srgbClr val="0070C0"/>
                </a:solidFill>
                <a:latin typeface="Calibri"/>
              </a:rPr>
              <a:t>	</a:t>
            </a:r>
            <a:r>
              <a:rPr lang="ms-MY" sz="2400" dirty="0" smtClean="0">
                <a:solidFill>
                  <a:srgbClr val="0070C0"/>
                </a:solidFill>
                <a:latin typeface="Calibri"/>
              </a:rPr>
              <a:t>2. </a:t>
            </a:r>
            <a:r>
              <a:rPr lang="ms-MY" sz="2400" dirty="0">
                <a:solidFill>
                  <a:srgbClr val="0070C0"/>
                </a:solidFill>
                <a:latin typeface="Calibri"/>
              </a:rPr>
              <a:t>Generation		</a:t>
            </a:r>
            <a:r>
              <a:rPr lang="ms-MY" sz="2400" dirty="0" smtClean="0">
                <a:solidFill>
                  <a:srgbClr val="0070C0"/>
                </a:solidFill>
                <a:latin typeface="Calibri"/>
              </a:rPr>
              <a:t>10% </a:t>
            </a:r>
            <a:r>
              <a:rPr lang="ms-MY" sz="2400" dirty="0">
                <a:solidFill>
                  <a:srgbClr val="0070C0"/>
                </a:solidFill>
                <a:latin typeface="Calibri"/>
              </a:rPr>
              <a:t>of the </a:t>
            </a:r>
            <a:r>
              <a:rPr lang="en-US" sz="2400" dirty="0" smtClean="0">
                <a:solidFill>
                  <a:srgbClr val="0070C0"/>
                </a:solidFill>
                <a:latin typeface="Calibri"/>
              </a:rPr>
              <a:t>SV</a:t>
            </a:r>
            <a:endParaRPr dirty="0"/>
          </a:p>
          <a:p>
            <a:pPr>
              <a:lnSpc>
                <a:spcPct val="100000"/>
              </a:lnSpc>
            </a:pPr>
            <a:r>
              <a:rPr lang="ms-MY" sz="2400" dirty="0">
                <a:solidFill>
                  <a:srgbClr val="0070C0"/>
                </a:solidFill>
                <a:latin typeface="Calibri"/>
              </a:rPr>
              <a:t>	</a:t>
            </a:r>
            <a:r>
              <a:rPr lang="ms-MY" sz="2400" dirty="0" smtClean="0">
                <a:solidFill>
                  <a:srgbClr val="0070C0"/>
                </a:solidFill>
                <a:latin typeface="Calibri"/>
              </a:rPr>
              <a:t>3. </a:t>
            </a:r>
            <a:r>
              <a:rPr lang="ms-MY" sz="2400" dirty="0">
                <a:solidFill>
                  <a:srgbClr val="0070C0"/>
                </a:solidFill>
                <a:latin typeface="Calibri"/>
              </a:rPr>
              <a:t>Generation		5</a:t>
            </a:r>
            <a:r>
              <a:rPr lang="ms-MY" sz="2400" dirty="0" smtClean="0">
                <a:solidFill>
                  <a:srgbClr val="0070C0"/>
                </a:solidFill>
                <a:latin typeface="Calibri"/>
              </a:rPr>
              <a:t>% </a:t>
            </a:r>
            <a:r>
              <a:rPr lang="ms-MY" sz="2400" dirty="0">
                <a:solidFill>
                  <a:srgbClr val="0070C0"/>
                </a:solidFill>
                <a:latin typeface="Calibri"/>
              </a:rPr>
              <a:t>of the </a:t>
            </a:r>
            <a:r>
              <a:rPr lang="en-US" sz="2400" dirty="0" smtClean="0">
                <a:solidFill>
                  <a:srgbClr val="0070C0"/>
                </a:solidFill>
                <a:latin typeface="Calibri"/>
              </a:rPr>
              <a:t>SV</a:t>
            </a:r>
            <a:endParaRPr dirty="0"/>
          </a:p>
          <a:p>
            <a:pPr>
              <a:lnSpc>
                <a:spcPct val="100000"/>
              </a:lnSpc>
            </a:pPr>
            <a:r>
              <a:rPr lang="ms-MY" sz="2400" dirty="0">
                <a:solidFill>
                  <a:srgbClr val="0070C0"/>
                </a:solidFill>
                <a:latin typeface="Calibri"/>
              </a:rPr>
              <a:t>	</a:t>
            </a:r>
            <a:r>
              <a:rPr lang="ms-MY" sz="2400" dirty="0" smtClean="0">
                <a:solidFill>
                  <a:srgbClr val="0070C0"/>
                </a:solidFill>
                <a:latin typeface="Calibri"/>
              </a:rPr>
              <a:t>4. </a:t>
            </a:r>
            <a:r>
              <a:rPr lang="ms-MY" sz="2400" dirty="0">
                <a:solidFill>
                  <a:srgbClr val="0070C0"/>
                </a:solidFill>
                <a:latin typeface="Calibri"/>
              </a:rPr>
              <a:t>Generation		5</a:t>
            </a:r>
            <a:r>
              <a:rPr lang="ms-MY" sz="2400" dirty="0" smtClean="0">
                <a:solidFill>
                  <a:srgbClr val="0070C0"/>
                </a:solidFill>
                <a:latin typeface="Calibri"/>
              </a:rPr>
              <a:t>% </a:t>
            </a:r>
            <a:r>
              <a:rPr lang="ms-MY" sz="2400" dirty="0">
                <a:solidFill>
                  <a:srgbClr val="0070C0"/>
                </a:solidFill>
                <a:latin typeface="Calibri"/>
              </a:rPr>
              <a:t>of the </a:t>
            </a:r>
            <a:r>
              <a:rPr lang="en-US" sz="2400" dirty="0" smtClean="0">
                <a:solidFill>
                  <a:srgbClr val="0070C0"/>
                </a:solidFill>
                <a:latin typeface="Calibri"/>
              </a:rPr>
              <a:t>SV</a:t>
            </a:r>
            <a:endParaRPr dirty="0"/>
          </a:p>
          <a:p>
            <a:pPr>
              <a:lnSpc>
                <a:spcPct val="100000"/>
              </a:lnSpc>
            </a:pPr>
            <a:r>
              <a:rPr lang="ms-MY" sz="2400" dirty="0">
                <a:solidFill>
                  <a:srgbClr val="0070C0"/>
                </a:solidFill>
                <a:latin typeface="Calibri"/>
              </a:rPr>
              <a:t>	</a:t>
            </a:r>
            <a:r>
              <a:rPr lang="ms-MY" sz="2400" dirty="0" smtClean="0">
                <a:solidFill>
                  <a:srgbClr val="0070C0"/>
                </a:solidFill>
                <a:latin typeface="Calibri"/>
              </a:rPr>
              <a:t>5. </a:t>
            </a:r>
            <a:r>
              <a:rPr lang="ms-MY" sz="2400" dirty="0">
                <a:solidFill>
                  <a:srgbClr val="0070C0"/>
                </a:solidFill>
                <a:latin typeface="Calibri"/>
              </a:rPr>
              <a:t>Generation		5</a:t>
            </a:r>
            <a:r>
              <a:rPr lang="ms-MY" sz="2400" dirty="0" smtClean="0">
                <a:solidFill>
                  <a:srgbClr val="0070C0"/>
                </a:solidFill>
                <a:latin typeface="Calibri"/>
              </a:rPr>
              <a:t>% </a:t>
            </a:r>
            <a:r>
              <a:rPr lang="ms-MY" sz="2400" dirty="0">
                <a:solidFill>
                  <a:srgbClr val="0070C0"/>
                </a:solidFill>
                <a:latin typeface="Calibri"/>
              </a:rPr>
              <a:t>of the </a:t>
            </a:r>
            <a:r>
              <a:rPr lang="en-US" sz="2400" dirty="0" smtClean="0">
                <a:solidFill>
                  <a:srgbClr val="0070C0"/>
                </a:solidFill>
                <a:latin typeface="Calibri"/>
              </a:rPr>
              <a:t>SV</a:t>
            </a:r>
            <a:endParaRPr dirty="0"/>
          </a:p>
          <a:p>
            <a:pPr>
              <a:lnSpc>
                <a:spcPct val="100000"/>
              </a:lnSpc>
            </a:pPr>
            <a:r>
              <a:rPr lang="ms-MY" sz="2400" dirty="0">
                <a:solidFill>
                  <a:srgbClr val="0070C0"/>
                </a:solidFill>
                <a:latin typeface="Calibri"/>
              </a:rPr>
              <a:t>	</a:t>
            </a:r>
            <a:r>
              <a:rPr lang="ms-MY" sz="2400" dirty="0" smtClean="0">
                <a:solidFill>
                  <a:srgbClr val="0070C0"/>
                </a:solidFill>
                <a:latin typeface="Calibri"/>
              </a:rPr>
              <a:t>6. </a:t>
            </a:r>
            <a:r>
              <a:rPr lang="ms-MY" sz="2400" dirty="0">
                <a:solidFill>
                  <a:srgbClr val="0070C0"/>
                </a:solidFill>
                <a:latin typeface="Calibri"/>
              </a:rPr>
              <a:t>Generation		5</a:t>
            </a:r>
            <a:r>
              <a:rPr lang="ms-MY" sz="2400" dirty="0" smtClean="0">
                <a:solidFill>
                  <a:srgbClr val="0070C0"/>
                </a:solidFill>
                <a:latin typeface="Calibri"/>
              </a:rPr>
              <a:t>% </a:t>
            </a:r>
            <a:r>
              <a:rPr lang="ms-MY" sz="2400" dirty="0">
                <a:solidFill>
                  <a:srgbClr val="0070C0"/>
                </a:solidFill>
                <a:latin typeface="Calibri"/>
              </a:rPr>
              <a:t>of the </a:t>
            </a:r>
            <a:r>
              <a:rPr lang="en-US" sz="2400" dirty="0" smtClean="0">
                <a:solidFill>
                  <a:srgbClr val="0070C0"/>
                </a:solidFill>
                <a:latin typeface="Calibri"/>
              </a:rPr>
              <a:t>SV</a:t>
            </a:r>
            <a:endParaRPr dirty="0"/>
          </a:p>
          <a:p>
            <a:pPr>
              <a:lnSpc>
                <a:spcPct val="100000"/>
              </a:lnSpc>
            </a:pPr>
            <a:r>
              <a:rPr lang="ms-MY" sz="2400" dirty="0">
                <a:solidFill>
                  <a:srgbClr val="0070C0"/>
                </a:solidFill>
                <a:latin typeface="Calibri"/>
              </a:rPr>
              <a:t>	</a:t>
            </a:r>
            <a:r>
              <a:rPr lang="ms-MY" sz="2400" dirty="0" smtClean="0">
                <a:solidFill>
                  <a:srgbClr val="0070C0"/>
                </a:solidFill>
                <a:latin typeface="Calibri"/>
              </a:rPr>
              <a:t>7. </a:t>
            </a:r>
            <a:r>
              <a:rPr lang="ms-MY" sz="2400" dirty="0">
                <a:solidFill>
                  <a:srgbClr val="0070C0"/>
                </a:solidFill>
                <a:latin typeface="Calibri"/>
              </a:rPr>
              <a:t>Generation		5</a:t>
            </a:r>
            <a:r>
              <a:rPr lang="ms-MY" sz="2400" dirty="0" smtClean="0">
                <a:solidFill>
                  <a:srgbClr val="0070C0"/>
                </a:solidFill>
                <a:latin typeface="Calibri"/>
              </a:rPr>
              <a:t>% </a:t>
            </a:r>
            <a:r>
              <a:rPr lang="ms-MY" sz="2400" dirty="0">
                <a:solidFill>
                  <a:srgbClr val="0070C0"/>
                </a:solidFill>
                <a:latin typeface="Calibri"/>
              </a:rPr>
              <a:t>of the </a:t>
            </a:r>
            <a:r>
              <a:rPr lang="en-US" sz="2400" dirty="0" smtClean="0">
                <a:solidFill>
                  <a:srgbClr val="0070C0"/>
                </a:solidFill>
                <a:latin typeface="Calibri"/>
              </a:rPr>
              <a:t>SV</a:t>
            </a:r>
            <a:endParaRPr dirty="0"/>
          </a:p>
          <a:p>
            <a:pPr>
              <a:lnSpc>
                <a:spcPct val="100000"/>
              </a:lnSpc>
            </a:pPr>
            <a:r>
              <a:rPr lang="ms-MY" sz="2400" dirty="0">
                <a:solidFill>
                  <a:srgbClr val="0070C0"/>
                </a:solidFill>
                <a:latin typeface="Calibri"/>
              </a:rPr>
              <a:t>	</a:t>
            </a:r>
            <a:r>
              <a:rPr lang="ms-MY" sz="2400" dirty="0" smtClean="0">
                <a:solidFill>
                  <a:srgbClr val="0070C0"/>
                </a:solidFill>
                <a:latin typeface="Calibri"/>
              </a:rPr>
              <a:t>8. </a:t>
            </a:r>
            <a:r>
              <a:rPr lang="ms-MY" sz="2400" dirty="0">
                <a:solidFill>
                  <a:srgbClr val="0070C0"/>
                </a:solidFill>
                <a:latin typeface="Calibri"/>
              </a:rPr>
              <a:t>Generation		5</a:t>
            </a:r>
            <a:r>
              <a:rPr lang="ms-MY" sz="2400" dirty="0" smtClean="0">
                <a:solidFill>
                  <a:srgbClr val="0070C0"/>
                </a:solidFill>
                <a:latin typeface="Calibri"/>
              </a:rPr>
              <a:t>% </a:t>
            </a:r>
            <a:r>
              <a:rPr lang="ms-MY" sz="2400" dirty="0">
                <a:solidFill>
                  <a:srgbClr val="0070C0"/>
                </a:solidFill>
                <a:latin typeface="Calibri"/>
              </a:rPr>
              <a:t>of the </a:t>
            </a:r>
            <a:r>
              <a:rPr lang="en-US" sz="2400" dirty="0" smtClean="0">
                <a:solidFill>
                  <a:srgbClr val="0070C0"/>
                </a:solidFill>
                <a:latin typeface="Calibri"/>
              </a:rPr>
              <a:t>SV</a:t>
            </a:r>
            <a:endParaRPr dirty="0"/>
          </a:p>
          <a:p>
            <a:pPr>
              <a:lnSpc>
                <a:spcPct val="100000"/>
              </a:lnSpc>
            </a:pPr>
            <a:r>
              <a:rPr lang="ms-MY" sz="2400" dirty="0">
                <a:solidFill>
                  <a:srgbClr val="0070C0"/>
                </a:solidFill>
                <a:latin typeface="Calibri"/>
              </a:rPr>
              <a:t>	</a:t>
            </a:r>
            <a:r>
              <a:rPr lang="ms-MY" sz="2400" dirty="0" smtClean="0">
                <a:solidFill>
                  <a:srgbClr val="0070C0"/>
                </a:solidFill>
                <a:latin typeface="Calibri"/>
              </a:rPr>
              <a:t>9. </a:t>
            </a:r>
            <a:r>
              <a:rPr lang="ms-MY" sz="2400" dirty="0">
                <a:solidFill>
                  <a:srgbClr val="0070C0"/>
                </a:solidFill>
                <a:latin typeface="Calibri"/>
              </a:rPr>
              <a:t>Generation		5</a:t>
            </a:r>
            <a:r>
              <a:rPr lang="ms-MY" sz="2400" dirty="0" smtClean="0">
                <a:solidFill>
                  <a:srgbClr val="0070C0"/>
                </a:solidFill>
                <a:latin typeface="Calibri"/>
              </a:rPr>
              <a:t>% </a:t>
            </a:r>
            <a:r>
              <a:rPr lang="ms-MY" sz="2400" dirty="0">
                <a:solidFill>
                  <a:srgbClr val="0070C0"/>
                </a:solidFill>
                <a:latin typeface="Calibri"/>
              </a:rPr>
              <a:t>of the </a:t>
            </a:r>
            <a:r>
              <a:rPr lang="en-US" sz="2400" dirty="0" smtClean="0">
                <a:solidFill>
                  <a:srgbClr val="0070C0"/>
                </a:solidFill>
                <a:latin typeface="Calibri"/>
              </a:rPr>
              <a:t>SV</a:t>
            </a:r>
            <a:endParaRPr dirty="0"/>
          </a:p>
          <a:p>
            <a:pPr>
              <a:lnSpc>
                <a:spcPct val="100000"/>
              </a:lnSpc>
            </a:pPr>
            <a:r>
              <a:rPr lang="ms-MY" sz="2400" dirty="0">
                <a:solidFill>
                  <a:srgbClr val="0070C0"/>
                </a:solidFill>
                <a:latin typeface="Calibri"/>
              </a:rPr>
              <a:t>	</a:t>
            </a:r>
            <a:r>
              <a:rPr lang="ms-MY" sz="2400" dirty="0" smtClean="0">
                <a:solidFill>
                  <a:srgbClr val="0070C0"/>
                </a:solidFill>
                <a:latin typeface="Calibri"/>
              </a:rPr>
              <a:t>10. </a:t>
            </a:r>
            <a:r>
              <a:rPr lang="ms-MY" sz="2400" dirty="0">
                <a:solidFill>
                  <a:srgbClr val="0070C0"/>
                </a:solidFill>
                <a:latin typeface="Calibri"/>
              </a:rPr>
              <a:t>Generation	</a:t>
            </a:r>
            <a:r>
              <a:rPr lang="ms-MY" sz="2400" dirty="0" smtClean="0">
                <a:solidFill>
                  <a:srgbClr val="0070C0"/>
                </a:solidFill>
                <a:latin typeface="Calibri"/>
              </a:rPr>
              <a:t>5% </a:t>
            </a:r>
            <a:r>
              <a:rPr lang="ms-MY" sz="2400" dirty="0">
                <a:solidFill>
                  <a:srgbClr val="0070C0"/>
                </a:solidFill>
                <a:latin typeface="Calibri"/>
              </a:rPr>
              <a:t>of the </a:t>
            </a:r>
            <a:r>
              <a:rPr lang="en-US" sz="2400" dirty="0" smtClean="0">
                <a:solidFill>
                  <a:srgbClr val="0070C0"/>
                </a:solidFill>
                <a:latin typeface="Calibri"/>
              </a:rPr>
              <a:t>SV</a:t>
            </a:r>
            <a:endParaRPr dirty="0"/>
          </a:p>
          <a:p>
            <a:pPr>
              <a:lnSpc>
                <a:spcPct val="100000"/>
              </a:lnSpc>
            </a:pPr>
            <a:r>
              <a:rPr lang="ms-MY" sz="2400" dirty="0">
                <a:solidFill>
                  <a:srgbClr val="0070C0"/>
                </a:solidFill>
                <a:latin typeface="Calibri"/>
              </a:rPr>
              <a:t>	</a:t>
            </a:r>
            <a:r>
              <a:rPr lang="ms-MY" sz="2400" dirty="0" smtClean="0">
                <a:solidFill>
                  <a:srgbClr val="0070C0"/>
                </a:solidFill>
                <a:latin typeface="Calibri"/>
              </a:rPr>
              <a:t>11. </a:t>
            </a:r>
            <a:r>
              <a:rPr lang="ms-MY" sz="2400" dirty="0">
                <a:solidFill>
                  <a:srgbClr val="0070C0"/>
                </a:solidFill>
                <a:latin typeface="Calibri"/>
              </a:rPr>
              <a:t>Generation	</a:t>
            </a:r>
            <a:r>
              <a:rPr lang="ms-MY" sz="2400" dirty="0" smtClean="0">
                <a:solidFill>
                  <a:srgbClr val="0070C0"/>
                </a:solidFill>
                <a:latin typeface="Calibri"/>
              </a:rPr>
              <a:t>5% </a:t>
            </a:r>
            <a:r>
              <a:rPr lang="ms-MY" sz="2400" dirty="0">
                <a:solidFill>
                  <a:srgbClr val="0070C0"/>
                </a:solidFill>
                <a:latin typeface="Calibri"/>
              </a:rPr>
              <a:t>of the </a:t>
            </a:r>
            <a:r>
              <a:rPr lang="en-US" sz="2400" dirty="0" smtClean="0">
                <a:solidFill>
                  <a:srgbClr val="0070C0"/>
                </a:solidFill>
                <a:latin typeface="Calibri"/>
              </a:rPr>
              <a:t>SV</a:t>
            </a:r>
            <a:endParaRPr dirty="0"/>
          </a:p>
          <a:p>
            <a:pPr>
              <a:lnSpc>
                <a:spcPct val="100000"/>
              </a:lnSpc>
            </a:pPr>
            <a:r>
              <a:rPr lang="ms-MY" sz="2400" dirty="0">
                <a:solidFill>
                  <a:srgbClr val="0070C0"/>
                </a:solidFill>
                <a:latin typeface="Calibri"/>
              </a:rPr>
              <a:t>	</a:t>
            </a:r>
            <a:r>
              <a:rPr lang="ms-MY" sz="2400" dirty="0" smtClean="0">
                <a:solidFill>
                  <a:srgbClr val="0070C0"/>
                </a:solidFill>
                <a:latin typeface="Calibri"/>
              </a:rPr>
              <a:t>12. </a:t>
            </a:r>
            <a:r>
              <a:rPr lang="ms-MY" sz="2400" dirty="0">
                <a:solidFill>
                  <a:srgbClr val="0070C0"/>
                </a:solidFill>
                <a:latin typeface="Calibri"/>
              </a:rPr>
              <a:t>Generation 	</a:t>
            </a:r>
            <a:r>
              <a:rPr lang="ms-MY" sz="2400" dirty="0" smtClean="0">
                <a:solidFill>
                  <a:srgbClr val="0070C0"/>
                </a:solidFill>
                <a:latin typeface="Calibri"/>
              </a:rPr>
              <a:t>1.5% Profit Sharing für </a:t>
            </a:r>
            <a:r>
              <a:rPr lang="de-DE" sz="2400" dirty="0" smtClean="0">
                <a:solidFill>
                  <a:srgbClr val="0070C0"/>
                </a:solidFill>
                <a:latin typeface="Calibri"/>
              </a:rPr>
              <a:t>alle 					nachfolgenden Generationen</a:t>
            </a:r>
            <a:endParaRPr dirty="0"/>
          </a:p>
          <a:p>
            <a:pPr>
              <a:lnSpc>
                <a:spcPct val="100000"/>
              </a:lnSpc>
            </a:pPr>
            <a:r>
              <a:rPr lang="ms-MY" sz="2400" dirty="0">
                <a:solidFill>
                  <a:srgbClr val="000000"/>
                </a:solidFill>
                <a:latin typeface="Calibri"/>
              </a:rPr>
              <a:t>	</a:t>
            </a:r>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 name="CustomShape 1"/>
          <p:cNvSpPr/>
          <p:nvPr/>
        </p:nvSpPr>
        <p:spPr>
          <a:xfrm>
            <a:off x="457200" y="-76320"/>
            <a:ext cx="8228880" cy="1142280"/>
          </a:xfrm>
          <a:prstGeom prst="rect">
            <a:avLst/>
          </a:prstGeom>
        </p:spPr>
        <p:txBody>
          <a:bodyPr lIns="90000" tIns="45000" rIns="90000" bIns="45000" anchor="ctr"/>
          <a:lstStyle/>
          <a:p>
            <a:pPr algn="ctr">
              <a:lnSpc>
                <a:spcPct val="100000"/>
              </a:lnSpc>
            </a:pPr>
            <a:r>
              <a:rPr lang="ms-MY" sz="4400" dirty="0">
                <a:solidFill>
                  <a:srgbClr val="FF0000"/>
                </a:solidFill>
                <a:latin typeface="Calibri"/>
              </a:rPr>
              <a:t>2 – 2  </a:t>
            </a:r>
            <a:r>
              <a:rPr lang="ms-MY" sz="4400" dirty="0" smtClean="0">
                <a:solidFill>
                  <a:srgbClr val="FF0000"/>
                </a:solidFill>
                <a:latin typeface="Calibri"/>
              </a:rPr>
              <a:t>Struktur</a:t>
            </a:r>
            <a:endParaRPr dirty="0"/>
          </a:p>
        </p:txBody>
      </p:sp>
      <p:sp>
        <p:nvSpPr>
          <p:cNvPr id="471" name="CustomShape 2"/>
          <p:cNvSpPr/>
          <p:nvPr/>
        </p:nvSpPr>
        <p:spPr>
          <a:xfrm>
            <a:off x="533520" y="838080"/>
            <a:ext cx="8228880" cy="685080"/>
          </a:xfrm>
          <a:prstGeom prst="rect">
            <a:avLst/>
          </a:prstGeom>
        </p:spPr>
        <p:txBody>
          <a:bodyPr lIns="90000" tIns="45000" rIns="90000" bIns="45000"/>
          <a:lstStyle/>
          <a:p>
            <a:pPr>
              <a:lnSpc>
                <a:spcPct val="100000"/>
              </a:lnSpc>
            </a:pPr>
            <a:r>
              <a:rPr lang="ms-MY" sz="2800" dirty="0" smtClean="0">
                <a:solidFill>
                  <a:srgbClr val="0070C0"/>
                </a:solidFill>
                <a:latin typeface="Calibri"/>
              </a:rPr>
              <a:t>Die </a:t>
            </a:r>
            <a:r>
              <a:rPr lang="ms-MY" sz="2800" dirty="0">
                <a:solidFill>
                  <a:srgbClr val="0070C0"/>
                </a:solidFill>
                <a:latin typeface="Calibri"/>
              </a:rPr>
              <a:t>2 – 2 </a:t>
            </a:r>
            <a:r>
              <a:rPr lang="ms-MY" sz="2800" dirty="0" smtClean="0">
                <a:solidFill>
                  <a:srgbClr val="0070C0"/>
                </a:solidFill>
                <a:latin typeface="Calibri"/>
              </a:rPr>
              <a:t>Struktur kann wie folgt dargestellt werden:</a:t>
            </a:r>
            <a:endParaRPr sz="2800" dirty="0"/>
          </a:p>
        </p:txBody>
      </p:sp>
      <p:sp>
        <p:nvSpPr>
          <p:cNvPr id="472" name="CustomShape 3"/>
          <p:cNvSpPr/>
          <p:nvPr/>
        </p:nvSpPr>
        <p:spPr>
          <a:xfrm>
            <a:off x="6941520" y="3090960"/>
            <a:ext cx="887760" cy="546480"/>
          </a:xfrm>
          <a:prstGeom prst="straightConnector1">
            <a:avLst/>
          </a:prstGeom>
          <a:ln w="9360">
            <a:solidFill>
              <a:srgbClr val="4A7EBB"/>
            </a:solidFill>
            <a:round/>
            <a:tailEnd type="triangle" w="med" len="med"/>
          </a:ln>
        </p:spPr>
      </p:sp>
      <p:sp>
        <p:nvSpPr>
          <p:cNvPr id="473" name="CustomShape 4"/>
          <p:cNvSpPr/>
          <p:nvPr/>
        </p:nvSpPr>
        <p:spPr>
          <a:xfrm flipH="1">
            <a:off x="5857560" y="3084480"/>
            <a:ext cx="902520" cy="475560"/>
          </a:xfrm>
          <a:prstGeom prst="straightConnector1">
            <a:avLst/>
          </a:prstGeom>
          <a:ln w="9360">
            <a:solidFill>
              <a:srgbClr val="4A7EBB"/>
            </a:solidFill>
            <a:round/>
            <a:tailEnd type="triangle" w="med" len="med"/>
          </a:ln>
        </p:spPr>
      </p:sp>
      <p:sp>
        <p:nvSpPr>
          <p:cNvPr id="474" name="CustomShape 5"/>
          <p:cNvSpPr/>
          <p:nvPr/>
        </p:nvSpPr>
        <p:spPr>
          <a:xfrm flipH="1">
            <a:off x="1344960" y="3080520"/>
            <a:ext cx="929160" cy="518400"/>
          </a:xfrm>
          <a:prstGeom prst="straightConnector1">
            <a:avLst/>
          </a:prstGeom>
          <a:ln w="9360">
            <a:solidFill>
              <a:srgbClr val="4A7EBB"/>
            </a:solidFill>
            <a:round/>
            <a:tailEnd type="triangle" w="med" len="med"/>
          </a:ln>
        </p:spPr>
      </p:sp>
      <p:sp>
        <p:nvSpPr>
          <p:cNvPr id="475" name="CustomShape 6"/>
          <p:cNvSpPr/>
          <p:nvPr/>
        </p:nvSpPr>
        <p:spPr>
          <a:xfrm>
            <a:off x="4446360" y="1932480"/>
            <a:ext cx="304200" cy="304200"/>
          </a:xfrm>
          <a:prstGeom prst="ellipse">
            <a:avLst/>
          </a:prstGeom>
          <a:solidFill>
            <a:srgbClr val="FFFFFF"/>
          </a:solidFill>
          <a:ln w="3240">
            <a:solidFill>
              <a:srgbClr val="000000"/>
            </a:solidFill>
            <a:round/>
          </a:ln>
        </p:spPr>
      </p:sp>
      <p:sp>
        <p:nvSpPr>
          <p:cNvPr id="476" name="CustomShape 7"/>
          <p:cNvSpPr/>
          <p:nvPr/>
        </p:nvSpPr>
        <p:spPr>
          <a:xfrm>
            <a:off x="4441320" y="1905120"/>
            <a:ext cx="326880" cy="364320"/>
          </a:xfrm>
          <a:prstGeom prst="rect">
            <a:avLst/>
          </a:prstGeom>
        </p:spPr>
        <p:txBody>
          <a:bodyPr wrap="none" lIns="90000" tIns="45000" rIns="90000" bIns="45000"/>
          <a:lstStyle/>
          <a:p>
            <a:pPr>
              <a:lnSpc>
                <a:spcPct val="100000"/>
              </a:lnSpc>
            </a:pPr>
            <a:r>
              <a:rPr lang="ms-MY" dirty="0">
                <a:solidFill>
                  <a:srgbClr val="000000"/>
                </a:solidFill>
                <a:latin typeface="Calibri"/>
              </a:rPr>
              <a:t>U</a:t>
            </a:r>
            <a:endParaRPr dirty="0"/>
          </a:p>
        </p:txBody>
      </p:sp>
      <p:sp>
        <p:nvSpPr>
          <p:cNvPr id="477" name="CustomShape 8"/>
          <p:cNvSpPr/>
          <p:nvPr/>
        </p:nvSpPr>
        <p:spPr>
          <a:xfrm>
            <a:off x="472320" y="5556240"/>
            <a:ext cx="114120" cy="582840"/>
          </a:xfrm>
          <a:prstGeom prst="straightConnector1">
            <a:avLst/>
          </a:prstGeom>
          <a:ln w="9360">
            <a:solidFill>
              <a:srgbClr val="4A7EBB"/>
            </a:solidFill>
            <a:round/>
            <a:tailEnd type="triangle" w="med" len="med"/>
          </a:ln>
        </p:spPr>
      </p:sp>
      <p:sp>
        <p:nvSpPr>
          <p:cNvPr id="478" name="CustomShape 9"/>
          <p:cNvSpPr/>
          <p:nvPr/>
        </p:nvSpPr>
        <p:spPr>
          <a:xfrm flipH="1">
            <a:off x="361080" y="5514480"/>
            <a:ext cx="102960" cy="637560"/>
          </a:xfrm>
          <a:prstGeom prst="straightConnector1">
            <a:avLst/>
          </a:prstGeom>
          <a:ln w="9360">
            <a:solidFill>
              <a:srgbClr val="4A7EBB"/>
            </a:solidFill>
            <a:round/>
            <a:tailEnd type="triangle" w="med" len="med"/>
          </a:ln>
        </p:spPr>
      </p:sp>
      <p:sp>
        <p:nvSpPr>
          <p:cNvPr id="479" name="CustomShape 10"/>
          <p:cNvSpPr/>
          <p:nvPr/>
        </p:nvSpPr>
        <p:spPr>
          <a:xfrm>
            <a:off x="461880" y="6146280"/>
            <a:ext cx="263520" cy="253800"/>
          </a:xfrm>
          <a:prstGeom prst="ellipse">
            <a:avLst/>
          </a:prstGeom>
          <a:solidFill>
            <a:srgbClr val="FAC090"/>
          </a:solidFill>
          <a:ln w="3240">
            <a:solidFill>
              <a:srgbClr val="000000"/>
            </a:solidFill>
            <a:round/>
          </a:ln>
        </p:spPr>
      </p:sp>
      <p:sp>
        <p:nvSpPr>
          <p:cNvPr id="480" name="CustomShape 11"/>
          <p:cNvSpPr/>
          <p:nvPr/>
        </p:nvSpPr>
        <p:spPr>
          <a:xfrm>
            <a:off x="387000" y="615960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1G5.2</a:t>
            </a:r>
            <a:endParaRPr/>
          </a:p>
        </p:txBody>
      </p:sp>
      <p:sp>
        <p:nvSpPr>
          <p:cNvPr id="481" name="CustomShape 12"/>
          <p:cNvSpPr/>
          <p:nvPr/>
        </p:nvSpPr>
        <p:spPr>
          <a:xfrm>
            <a:off x="198720" y="6146280"/>
            <a:ext cx="263520" cy="253800"/>
          </a:xfrm>
          <a:prstGeom prst="ellipse">
            <a:avLst/>
          </a:prstGeom>
          <a:solidFill>
            <a:srgbClr val="FAC090"/>
          </a:solidFill>
          <a:ln w="3240">
            <a:solidFill>
              <a:srgbClr val="000000"/>
            </a:solidFill>
            <a:round/>
          </a:ln>
        </p:spPr>
      </p:sp>
      <p:sp>
        <p:nvSpPr>
          <p:cNvPr id="482" name="CustomShape 13"/>
          <p:cNvSpPr/>
          <p:nvPr/>
        </p:nvSpPr>
        <p:spPr>
          <a:xfrm>
            <a:off x="128160" y="616572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1G5.1</a:t>
            </a:r>
            <a:endParaRPr/>
          </a:p>
        </p:txBody>
      </p:sp>
      <p:sp>
        <p:nvSpPr>
          <p:cNvPr id="483" name="CustomShape 14"/>
          <p:cNvSpPr/>
          <p:nvPr/>
        </p:nvSpPr>
        <p:spPr>
          <a:xfrm>
            <a:off x="331560" y="5298480"/>
            <a:ext cx="263160" cy="256680"/>
          </a:xfrm>
          <a:prstGeom prst="ellipse">
            <a:avLst/>
          </a:prstGeom>
          <a:solidFill>
            <a:srgbClr val="E1FEAC"/>
          </a:solidFill>
          <a:ln w="3240">
            <a:solidFill>
              <a:srgbClr val="000000"/>
            </a:solidFill>
            <a:round/>
          </a:ln>
        </p:spPr>
      </p:sp>
      <p:sp>
        <p:nvSpPr>
          <p:cNvPr id="484" name="CustomShape 15"/>
          <p:cNvSpPr/>
          <p:nvPr/>
        </p:nvSpPr>
        <p:spPr>
          <a:xfrm>
            <a:off x="255600" y="531828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1G4.1</a:t>
            </a:r>
            <a:endParaRPr/>
          </a:p>
        </p:txBody>
      </p:sp>
      <p:sp>
        <p:nvSpPr>
          <p:cNvPr id="485" name="CustomShape 16"/>
          <p:cNvSpPr/>
          <p:nvPr/>
        </p:nvSpPr>
        <p:spPr>
          <a:xfrm>
            <a:off x="1002960" y="5556240"/>
            <a:ext cx="109440" cy="576720"/>
          </a:xfrm>
          <a:prstGeom prst="straightConnector1">
            <a:avLst/>
          </a:prstGeom>
          <a:ln w="9360">
            <a:solidFill>
              <a:srgbClr val="4A7EBB"/>
            </a:solidFill>
            <a:round/>
            <a:tailEnd type="triangle" w="med" len="med"/>
          </a:ln>
        </p:spPr>
      </p:sp>
      <p:sp>
        <p:nvSpPr>
          <p:cNvPr id="486" name="CustomShape 17"/>
          <p:cNvSpPr/>
          <p:nvPr/>
        </p:nvSpPr>
        <p:spPr>
          <a:xfrm flipH="1">
            <a:off x="887040" y="5521320"/>
            <a:ext cx="86400" cy="624600"/>
          </a:xfrm>
          <a:prstGeom prst="straightConnector1">
            <a:avLst/>
          </a:prstGeom>
          <a:ln w="9360">
            <a:solidFill>
              <a:srgbClr val="4A7EBB"/>
            </a:solidFill>
            <a:round/>
            <a:tailEnd type="triangle" w="med" len="med"/>
          </a:ln>
        </p:spPr>
      </p:sp>
      <p:sp>
        <p:nvSpPr>
          <p:cNvPr id="487" name="CustomShape 18"/>
          <p:cNvSpPr/>
          <p:nvPr/>
        </p:nvSpPr>
        <p:spPr>
          <a:xfrm>
            <a:off x="987840" y="6140160"/>
            <a:ext cx="263520" cy="253800"/>
          </a:xfrm>
          <a:prstGeom prst="ellipse">
            <a:avLst/>
          </a:prstGeom>
          <a:solidFill>
            <a:srgbClr val="FAC090"/>
          </a:solidFill>
          <a:ln w="3240">
            <a:solidFill>
              <a:srgbClr val="000000"/>
            </a:solidFill>
            <a:round/>
          </a:ln>
        </p:spPr>
      </p:sp>
      <p:sp>
        <p:nvSpPr>
          <p:cNvPr id="488" name="CustomShape 19"/>
          <p:cNvSpPr/>
          <p:nvPr/>
        </p:nvSpPr>
        <p:spPr>
          <a:xfrm>
            <a:off x="918000" y="616356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1G5.4</a:t>
            </a:r>
            <a:endParaRPr/>
          </a:p>
        </p:txBody>
      </p:sp>
      <p:sp>
        <p:nvSpPr>
          <p:cNvPr id="489" name="CustomShape 20"/>
          <p:cNvSpPr/>
          <p:nvPr/>
        </p:nvSpPr>
        <p:spPr>
          <a:xfrm>
            <a:off x="724320" y="6140160"/>
            <a:ext cx="263520" cy="253800"/>
          </a:xfrm>
          <a:prstGeom prst="ellipse">
            <a:avLst/>
          </a:prstGeom>
          <a:solidFill>
            <a:srgbClr val="FAC090"/>
          </a:solidFill>
          <a:ln w="3240">
            <a:solidFill>
              <a:srgbClr val="000000"/>
            </a:solidFill>
            <a:round/>
          </a:ln>
        </p:spPr>
      </p:sp>
      <p:sp>
        <p:nvSpPr>
          <p:cNvPr id="490" name="CustomShape 21"/>
          <p:cNvSpPr/>
          <p:nvPr/>
        </p:nvSpPr>
        <p:spPr>
          <a:xfrm>
            <a:off x="648360" y="615924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1G5.3</a:t>
            </a:r>
            <a:endParaRPr/>
          </a:p>
        </p:txBody>
      </p:sp>
      <p:sp>
        <p:nvSpPr>
          <p:cNvPr id="491" name="CustomShape 22"/>
          <p:cNvSpPr/>
          <p:nvPr/>
        </p:nvSpPr>
        <p:spPr>
          <a:xfrm>
            <a:off x="857520" y="5292360"/>
            <a:ext cx="263160" cy="256680"/>
          </a:xfrm>
          <a:prstGeom prst="ellipse">
            <a:avLst/>
          </a:prstGeom>
          <a:solidFill>
            <a:srgbClr val="E1FEAC"/>
          </a:solidFill>
          <a:ln w="3240">
            <a:solidFill>
              <a:srgbClr val="000000"/>
            </a:solidFill>
            <a:round/>
          </a:ln>
        </p:spPr>
      </p:sp>
      <p:sp>
        <p:nvSpPr>
          <p:cNvPr id="492" name="CustomShape 23"/>
          <p:cNvSpPr/>
          <p:nvPr/>
        </p:nvSpPr>
        <p:spPr>
          <a:xfrm>
            <a:off x="781560" y="531216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1G4.2</a:t>
            </a:r>
            <a:endParaRPr/>
          </a:p>
        </p:txBody>
      </p:sp>
      <p:sp>
        <p:nvSpPr>
          <p:cNvPr id="493" name="CustomShape 24"/>
          <p:cNvSpPr/>
          <p:nvPr/>
        </p:nvSpPr>
        <p:spPr>
          <a:xfrm>
            <a:off x="1533240" y="5570280"/>
            <a:ext cx="111960" cy="575280"/>
          </a:xfrm>
          <a:prstGeom prst="straightConnector1">
            <a:avLst/>
          </a:prstGeom>
          <a:ln w="9360">
            <a:solidFill>
              <a:srgbClr val="4A7EBB"/>
            </a:solidFill>
            <a:round/>
            <a:tailEnd type="triangle" w="med" len="med"/>
          </a:ln>
        </p:spPr>
      </p:sp>
      <p:sp>
        <p:nvSpPr>
          <p:cNvPr id="494" name="CustomShape 25"/>
          <p:cNvSpPr/>
          <p:nvPr/>
        </p:nvSpPr>
        <p:spPr>
          <a:xfrm flipH="1">
            <a:off x="1419840" y="5563080"/>
            <a:ext cx="91080" cy="595080"/>
          </a:xfrm>
          <a:prstGeom prst="straightConnector1">
            <a:avLst/>
          </a:prstGeom>
          <a:ln w="9360">
            <a:solidFill>
              <a:srgbClr val="4A7EBB"/>
            </a:solidFill>
            <a:round/>
            <a:tailEnd type="triangle" w="med" len="med"/>
          </a:ln>
        </p:spPr>
      </p:sp>
      <p:sp>
        <p:nvSpPr>
          <p:cNvPr id="495" name="CustomShape 26"/>
          <p:cNvSpPr/>
          <p:nvPr/>
        </p:nvSpPr>
        <p:spPr>
          <a:xfrm>
            <a:off x="1520640" y="6152760"/>
            <a:ext cx="263520" cy="253800"/>
          </a:xfrm>
          <a:prstGeom prst="ellipse">
            <a:avLst/>
          </a:prstGeom>
          <a:solidFill>
            <a:srgbClr val="FAC090"/>
          </a:solidFill>
          <a:ln w="3240">
            <a:solidFill>
              <a:srgbClr val="000000"/>
            </a:solidFill>
            <a:round/>
          </a:ln>
        </p:spPr>
      </p:sp>
      <p:sp>
        <p:nvSpPr>
          <p:cNvPr id="496" name="CustomShape 27"/>
          <p:cNvSpPr/>
          <p:nvPr/>
        </p:nvSpPr>
        <p:spPr>
          <a:xfrm>
            <a:off x="1445760" y="616572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1G5.6</a:t>
            </a:r>
            <a:endParaRPr/>
          </a:p>
        </p:txBody>
      </p:sp>
      <p:sp>
        <p:nvSpPr>
          <p:cNvPr id="497" name="CustomShape 28"/>
          <p:cNvSpPr/>
          <p:nvPr/>
        </p:nvSpPr>
        <p:spPr>
          <a:xfrm>
            <a:off x="1257480" y="6152760"/>
            <a:ext cx="263520" cy="253800"/>
          </a:xfrm>
          <a:prstGeom prst="ellipse">
            <a:avLst/>
          </a:prstGeom>
          <a:solidFill>
            <a:srgbClr val="FAC090"/>
          </a:solidFill>
          <a:ln w="3240">
            <a:solidFill>
              <a:srgbClr val="000000"/>
            </a:solidFill>
            <a:round/>
          </a:ln>
        </p:spPr>
      </p:sp>
      <p:sp>
        <p:nvSpPr>
          <p:cNvPr id="498" name="CustomShape 29"/>
          <p:cNvSpPr/>
          <p:nvPr/>
        </p:nvSpPr>
        <p:spPr>
          <a:xfrm>
            <a:off x="1186920" y="616680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1G5.5</a:t>
            </a:r>
            <a:endParaRPr/>
          </a:p>
        </p:txBody>
      </p:sp>
      <p:sp>
        <p:nvSpPr>
          <p:cNvPr id="499" name="CustomShape 30"/>
          <p:cNvSpPr/>
          <p:nvPr/>
        </p:nvSpPr>
        <p:spPr>
          <a:xfrm>
            <a:off x="1390320" y="5304960"/>
            <a:ext cx="263160" cy="256680"/>
          </a:xfrm>
          <a:prstGeom prst="ellipse">
            <a:avLst/>
          </a:prstGeom>
          <a:solidFill>
            <a:srgbClr val="E1FEAC"/>
          </a:solidFill>
          <a:ln w="3240">
            <a:solidFill>
              <a:srgbClr val="000000"/>
            </a:solidFill>
            <a:round/>
          </a:ln>
        </p:spPr>
      </p:sp>
      <p:sp>
        <p:nvSpPr>
          <p:cNvPr id="500" name="CustomShape 31"/>
          <p:cNvSpPr/>
          <p:nvPr/>
        </p:nvSpPr>
        <p:spPr>
          <a:xfrm>
            <a:off x="1314360" y="532476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1G4.3</a:t>
            </a:r>
            <a:endParaRPr/>
          </a:p>
        </p:txBody>
      </p:sp>
      <p:sp>
        <p:nvSpPr>
          <p:cNvPr id="501" name="CustomShape 32"/>
          <p:cNvSpPr/>
          <p:nvPr/>
        </p:nvSpPr>
        <p:spPr>
          <a:xfrm>
            <a:off x="2056680" y="5563080"/>
            <a:ext cx="114120" cy="576000"/>
          </a:xfrm>
          <a:prstGeom prst="straightConnector1">
            <a:avLst/>
          </a:prstGeom>
          <a:ln w="9360">
            <a:solidFill>
              <a:srgbClr val="4A7EBB"/>
            </a:solidFill>
            <a:round/>
            <a:tailEnd type="triangle" w="med" len="med"/>
          </a:ln>
        </p:spPr>
      </p:sp>
      <p:sp>
        <p:nvSpPr>
          <p:cNvPr id="502" name="CustomShape 33"/>
          <p:cNvSpPr/>
          <p:nvPr/>
        </p:nvSpPr>
        <p:spPr>
          <a:xfrm flipH="1">
            <a:off x="1945800" y="5556240"/>
            <a:ext cx="95760" cy="595800"/>
          </a:xfrm>
          <a:prstGeom prst="straightConnector1">
            <a:avLst/>
          </a:prstGeom>
          <a:ln w="9360">
            <a:solidFill>
              <a:srgbClr val="4A7EBB"/>
            </a:solidFill>
            <a:round/>
            <a:tailEnd type="triangle" w="med" len="med"/>
          </a:ln>
        </p:spPr>
      </p:sp>
      <p:sp>
        <p:nvSpPr>
          <p:cNvPr id="503" name="CustomShape 34"/>
          <p:cNvSpPr/>
          <p:nvPr/>
        </p:nvSpPr>
        <p:spPr>
          <a:xfrm>
            <a:off x="2046600" y="6146280"/>
            <a:ext cx="263520" cy="253800"/>
          </a:xfrm>
          <a:prstGeom prst="ellipse">
            <a:avLst/>
          </a:prstGeom>
          <a:solidFill>
            <a:srgbClr val="FAC090"/>
          </a:solidFill>
          <a:ln w="3240">
            <a:solidFill>
              <a:srgbClr val="000000"/>
            </a:solidFill>
            <a:round/>
          </a:ln>
        </p:spPr>
      </p:sp>
      <p:sp>
        <p:nvSpPr>
          <p:cNvPr id="504" name="CustomShape 35"/>
          <p:cNvSpPr/>
          <p:nvPr/>
        </p:nvSpPr>
        <p:spPr>
          <a:xfrm>
            <a:off x="1971720" y="615960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1G5.8</a:t>
            </a:r>
            <a:endParaRPr/>
          </a:p>
        </p:txBody>
      </p:sp>
      <p:sp>
        <p:nvSpPr>
          <p:cNvPr id="505" name="CustomShape 36"/>
          <p:cNvSpPr/>
          <p:nvPr/>
        </p:nvSpPr>
        <p:spPr>
          <a:xfrm>
            <a:off x="1783440" y="6146280"/>
            <a:ext cx="263520" cy="253800"/>
          </a:xfrm>
          <a:prstGeom prst="ellipse">
            <a:avLst/>
          </a:prstGeom>
          <a:solidFill>
            <a:srgbClr val="FAC090"/>
          </a:solidFill>
          <a:ln w="3240">
            <a:solidFill>
              <a:srgbClr val="000000"/>
            </a:solidFill>
            <a:round/>
          </a:ln>
        </p:spPr>
      </p:sp>
      <p:sp>
        <p:nvSpPr>
          <p:cNvPr id="506" name="CustomShape 37"/>
          <p:cNvSpPr/>
          <p:nvPr/>
        </p:nvSpPr>
        <p:spPr>
          <a:xfrm>
            <a:off x="1725840" y="616572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1G5.7</a:t>
            </a:r>
            <a:endParaRPr/>
          </a:p>
        </p:txBody>
      </p:sp>
      <p:sp>
        <p:nvSpPr>
          <p:cNvPr id="507" name="CustomShape 38"/>
          <p:cNvSpPr/>
          <p:nvPr/>
        </p:nvSpPr>
        <p:spPr>
          <a:xfrm>
            <a:off x="1916280" y="5298840"/>
            <a:ext cx="263160" cy="256680"/>
          </a:xfrm>
          <a:prstGeom prst="ellipse">
            <a:avLst/>
          </a:prstGeom>
          <a:solidFill>
            <a:srgbClr val="E1FEAC"/>
          </a:solidFill>
          <a:ln w="3240">
            <a:solidFill>
              <a:srgbClr val="000000"/>
            </a:solidFill>
            <a:round/>
          </a:ln>
        </p:spPr>
      </p:sp>
      <p:sp>
        <p:nvSpPr>
          <p:cNvPr id="508" name="CustomShape 39"/>
          <p:cNvSpPr/>
          <p:nvPr/>
        </p:nvSpPr>
        <p:spPr>
          <a:xfrm>
            <a:off x="1840320" y="531828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1G4.4</a:t>
            </a:r>
            <a:endParaRPr/>
          </a:p>
        </p:txBody>
      </p:sp>
      <p:sp>
        <p:nvSpPr>
          <p:cNvPr id="509" name="CustomShape 40"/>
          <p:cNvSpPr/>
          <p:nvPr/>
        </p:nvSpPr>
        <p:spPr>
          <a:xfrm>
            <a:off x="2594160" y="5570280"/>
            <a:ext cx="105120" cy="561240"/>
          </a:xfrm>
          <a:prstGeom prst="straightConnector1">
            <a:avLst/>
          </a:prstGeom>
          <a:ln w="9360">
            <a:solidFill>
              <a:srgbClr val="4A7EBB"/>
            </a:solidFill>
            <a:round/>
            <a:tailEnd type="triangle" w="med" len="med"/>
          </a:ln>
        </p:spPr>
      </p:sp>
      <p:sp>
        <p:nvSpPr>
          <p:cNvPr id="510" name="CustomShape 41"/>
          <p:cNvSpPr/>
          <p:nvPr/>
        </p:nvSpPr>
        <p:spPr>
          <a:xfrm flipH="1">
            <a:off x="2473920" y="5542200"/>
            <a:ext cx="97920" cy="601920"/>
          </a:xfrm>
          <a:prstGeom prst="straightConnector1">
            <a:avLst/>
          </a:prstGeom>
          <a:ln w="9360">
            <a:solidFill>
              <a:srgbClr val="4A7EBB"/>
            </a:solidFill>
            <a:round/>
            <a:tailEnd type="triangle" w="med" len="med"/>
          </a:ln>
        </p:spPr>
      </p:sp>
      <p:sp>
        <p:nvSpPr>
          <p:cNvPr id="511" name="CustomShape 42"/>
          <p:cNvSpPr/>
          <p:nvPr/>
        </p:nvSpPr>
        <p:spPr>
          <a:xfrm>
            <a:off x="2574720" y="6138360"/>
            <a:ext cx="263520" cy="253800"/>
          </a:xfrm>
          <a:prstGeom prst="ellipse">
            <a:avLst/>
          </a:prstGeom>
          <a:solidFill>
            <a:srgbClr val="FAC090"/>
          </a:solidFill>
          <a:ln w="3240">
            <a:solidFill>
              <a:srgbClr val="000000"/>
            </a:solidFill>
            <a:round/>
          </a:ln>
        </p:spPr>
      </p:sp>
      <p:sp>
        <p:nvSpPr>
          <p:cNvPr id="512" name="CustomShape 43"/>
          <p:cNvSpPr/>
          <p:nvPr/>
        </p:nvSpPr>
        <p:spPr>
          <a:xfrm>
            <a:off x="2500920" y="6151680"/>
            <a:ext cx="4154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1G5.10</a:t>
            </a:r>
            <a:endParaRPr/>
          </a:p>
        </p:txBody>
      </p:sp>
      <p:sp>
        <p:nvSpPr>
          <p:cNvPr id="513" name="CustomShape 44"/>
          <p:cNvSpPr/>
          <p:nvPr/>
        </p:nvSpPr>
        <p:spPr>
          <a:xfrm>
            <a:off x="2311560" y="6138360"/>
            <a:ext cx="263520" cy="253800"/>
          </a:xfrm>
          <a:prstGeom prst="ellipse">
            <a:avLst/>
          </a:prstGeom>
          <a:solidFill>
            <a:srgbClr val="FAC090"/>
          </a:solidFill>
          <a:ln w="3240">
            <a:solidFill>
              <a:srgbClr val="000000"/>
            </a:solidFill>
            <a:round/>
          </a:ln>
        </p:spPr>
      </p:sp>
      <p:sp>
        <p:nvSpPr>
          <p:cNvPr id="514" name="CustomShape 45"/>
          <p:cNvSpPr/>
          <p:nvPr/>
        </p:nvSpPr>
        <p:spPr>
          <a:xfrm>
            <a:off x="2241000" y="615780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1G5.9</a:t>
            </a:r>
            <a:endParaRPr/>
          </a:p>
        </p:txBody>
      </p:sp>
      <p:sp>
        <p:nvSpPr>
          <p:cNvPr id="515" name="CustomShape 46"/>
          <p:cNvSpPr/>
          <p:nvPr/>
        </p:nvSpPr>
        <p:spPr>
          <a:xfrm>
            <a:off x="2444760" y="5290920"/>
            <a:ext cx="263160" cy="256680"/>
          </a:xfrm>
          <a:prstGeom prst="ellipse">
            <a:avLst/>
          </a:prstGeom>
          <a:solidFill>
            <a:srgbClr val="E1FEAC"/>
          </a:solidFill>
          <a:ln w="3240">
            <a:solidFill>
              <a:srgbClr val="000000"/>
            </a:solidFill>
            <a:round/>
          </a:ln>
        </p:spPr>
      </p:sp>
      <p:sp>
        <p:nvSpPr>
          <p:cNvPr id="516" name="CustomShape 47"/>
          <p:cNvSpPr/>
          <p:nvPr/>
        </p:nvSpPr>
        <p:spPr>
          <a:xfrm>
            <a:off x="2368440" y="531036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1G4.5</a:t>
            </a:r>
            <a:endParaRPr/>
          </a:p>
        </p:txBody>
      </p:sp>
      <p:sp>
        <p:nvSpPr>
          <p:cNvPr id="517" name="CustomShape 48"/>
          <p:cNvSpPr/>
          <p:nvPr/>
        </p:nvSpPr>
        <p:spPr>
          <a:xfrm>
            <a:off x="3110760" y="5528160"/>
            <a:ext cx="114480" cy="596880"/>
          </a:xfrm>
          <a:prstGeom prst="straightConnector1">
            <a:avLst/>
          </a:prstGeom>
          <a:ln w="9360">
            <a:solidFill>
              <a:srgbClr val="4A7EBB"/>
            </a:solidFill>
            <a:round/>
            <a:tailEnd type="triangle" w="med" len="med"/>
          </a:ln>
        </p:spPr>
      </p:sp>
      <p:sp>
        <p:nvSpPr>
          <p:cNvPr id="518" name="CustomShape 49"/>
          <p:cNvSpPr/>
          <p:nvPr/>
        </p:nvSpPr>
        <p:spPr>
          <a:xfrm flipH="1">
            <a:off x="2999880" y="5521320"/>
            <a:ext cx="81720" cy="616680"/>
          </a:xfrm>
          <a:prstGeom prst="straightConnector1">
            <a:avLst/>
          </a:prstGeom>
          <a:ln w="9360">
            <a:solidFill>
              <a:srgbClr val="4A7EBB"/>
            </a:solidFill>
            <a:round/>
            <a:tailEnd type="triangle" w="med" len="med"/>
          </a:ln>
        </p:spPr>
      </p:sp>
      <p:sp>
        <p:nvSpPr>
          <p:cNvPr id="519" name="CustomShape 50"/>
          <p:cNvSpPr/>
          <p:nvPr/>
        </p:nvSpPr>
        <p:spPr>
          <a:xfrm>
            <a:off x="3100680" y="6132240"/>
            <a:ext cx="263520" cy="253800"/>
          </a:xfrm>
          <a:prstGeom prst="ellipse">
            <a:avLst/>
          </a:prstGeom>
          <a:solidFill>
            <a:srgbClr val="FAC090"/>
          </a:solidFill>
          <a:ln w="3240">
            <a:solidFill>
              <a:srgbClr val="000000"/>
            </a:solidFill>
            <a:round/>
          </a:ln>
        </p:spPr>
      </p:sp>
      <p:sp>
        <p:nvSpPr>
          <p:cNvPr id="520" name="CustomShape 51"/>
          <p:cNvSpPr/>
          <p:nvPr/>
        </p:nvSpPr>
        <p:spPr>
          <a:xfrm>
            <a:off x="3026880" y="6145200"/>
            <a:ext cx="4154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1G5.12</a:t>
            </a:r>
            <a:endParaRPr/>
          </a:p>
        </p:txBody>
      </p:sp>
      <p:sp>
        <p:nvSpPr>
          <p:cNvPr id="521" name="CustomShape 52"/>
          <p:cNvSpPr/>
          <p:nvPr/>
        </p:nvSpPr>
        <p:spPr>
          <a:xfrm>
            <a:off x="2837520" y="6132240"/>
            <a:ext cx="263520" cy="253800"/>
          </a:xfrm>
          <a:prstGeom prst="ellipse">
            <a:avLst/>
          </a:prstGeom>
          <a:solidFill>
            <a:srgbClr val="FAC090"/>
          </a:solidFill>
          <a:ln w="3240">
            <a:solidFill>
              <a:srgbClr val="000000"/>
            </a:solidFill>
            <a:round/>
          </a:ln>
        </p:spPr>
      </p:sp>
      <p:sp>
        <p:nvSpPr>
          <p:cNvPr id="522" name="CustomShape 53"/>
          <p:cNvSpPr/>
          <p:nvPr/>
        </p:nvSpPr>
        <p:spPr>
          <a:xfrm>
            <a:off x="2783160" y="6151320"/>
            <a:ext cx="41076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1G5.11</a:t>
            </a:r>
            <a:endParaRPr/>
          </a:p>
        </p:txBody>
      </p:sp>
      <p:sp>
        <p:nvSpPr>
          <p:cNvPr id="523" name="CustomShape 54"/>
          <p:cNvSpPr/>
          <p:nvPr/>
        </p:nvSpPr>
        <p:spPr>
          <a:xfrm>
            <a:off x="2970360" y="5284440"/>
            <a:ext cx="263160" cy="256680"/>
          </a:xfrm>
          <a:prstGeom prst="ellipse">
            <a:avLst/>
          </a:prstGeom>
          <a:solidFill>
            <a:srgbClr val="E1FEAC"/>
          </a:solidFill>
          <a:ln w="3240">
            <a:solidFill>
              <a:srgbClr val="000000"/>
            </a:solidFill>
            <a:round/>
          </a:ln>
        </p:spPr>
      </p:sp>
      <p:sp>
        <p:nvSpPr>
          <p:cNvPr id="524" name="CustomShape 55"/>
          <p:cNvSpPr/>
          <p:nvPr/>
        </p:nvSpPr>
        <p:spPr>
          <a:xfrm>
            <a:off x="2894400" y="530424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1G4.6</a:t>
            </a:r>
            <a:endParaRPr/>
          </a:p>
        </p:txBody>
      </p:sp>
      <p:sp>
        <p:nvSpPr>
          <p:cNvPr id="525" name="CustomShape 56"/>
          <p:cNvSpPr/>
          <p:nvPr/>
        </p:nvSpPr>
        <p:spPr>
          <a:xfrm>
            <a:off x="3648240" y="5563080"/>
            <a:ext cx="109800" cy="574560"/>
          </a:xfrm>
          <a:prstGeom prst="straightConnector1">
            <a:avLst/>
          </a:prstGeom>
          <a:ln w="9360">
            <a:solidFill>
              <a:srgbClr val="4A7EBB"/>
            </a:solidFill>
            <a:round/>
            <a:tailEnd type="triangle" w="med" len="med"/>
          </a:ln>
        </p:spPr>
      </p:sp>
      <p:sp>
        <p:nvSpPr>
          <p:cNvPr id="526" name="CustomShape 57"/>
          <p:cNvSpPr/>
          <p:nvPr/>
        </p:nvSpPr>
        <p:spPr>
          <a:xfrm flipH="1">
            <a:off x="3532680" y="5556240"/>
            <a:ext cx="79200" cy="594360"/>
          </a:xfrm>
          <a:prstGeom prst="straightConnector1">
            <a:avLst/>
          </a:prstGeom>
          <a:ln w="9360">
            <a:solidFill>
              <a:srgbClr val="4A7EBB"/>
            </a:solidFill>
            <a:round/>
            <a:tailEnd type="triangle" w="med" len="med"/>
          </a:ln>
        </p:spPr>
      </p:sp>
      <p:sp>
        <p:nvSpPr>
          <p:cNvPr id="527" name="CustomShape 58"/>
          <p:cNvSpPr/>
          <p:nvPr/>
        </p:nvSpPr>
        <p:spPr>
          <a:xfrm>
            <a:off x="3633840" y="6144840"/>
            <a:ext cx="263520" cy="253800"/>
          </a:xfrm>
          <a:prstGeom prst="ellipse">
            <a:avLst/>
          </a:prstGeom>
          <a:solidFill>
            <a:srgbClr val="FAC090"/>
          </a:solidFill>
          <a:ln w="3240">
            <a:solidFill>
              <a:srgbClr val="000000"/>
            </a:solidFill>
            <a:round/>
          </a:ln>
        </p:spPr>
      </p:sp>
      <p:sp>
        <p:nvSpPr>
          <p:cNvPr id="528" name="CustomShape 59"/>
          <p:cNvSpPr/>
          <p:nvPr/>
        </p:nvSpPr>
        <p:spPr>
          <a:xfrm>
            <a:off x="3559680" y="6157800"/>
            <a:ext cx="4154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1G5.14</a:t>
            </a:r>
            <a:endParaRPr/>
          </a:p>
        </p:txBody>
      </p:sp>
      <p:sp>
        <p:nvSpPr>
          <p:cNvPr id="529" name="CustomShape 60"/>
          <p:cNvSpPr/>
          <p:nvPr/>
        </p:nvSpPr>
        <p:spPr>
          <a:xfrm>
            <a:off x="3370320" y="6144840"/>
            <a:ext cx="263520" cy="253800"/>
          </a:xfrm>
          <a:prstGeom prst="ellipse">
            <a:avLst/>
          </a:prstGeom>
          <a:solidFill>
            <a:srgbClr val="FAC090"/>
          </a:solidFill>
          <a:ln w="3240">
            <a:solidFill>
              <a:srgbClr val="000000"/>
            </a:solidFill>
            <a:round/>
          </a:ln>
        </p:spPr>
      </p:sp>
      <p:sp>
        <p:nvSpPr>
          <p:cNvPr id="530" name="CustomShape 61"/>
          <p:cNvSpPr/>
          <p:nvPr/>
        </p:nvSpPr>
        <p:spPr>
          <a:xfrm>
            <a:off x="3300840" y="6164280"/>
            <a:ext cx="4154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1G5.13</a:t>
            </a:r>
            <a:endParaRPr/>
          </a:p>
        </p:txBody>
      </p:sp>
      <p:sp>
        <p:nvSpPr>
          <p:cNvPr id="531" name="CustomShape 62"/>
          <p:cNvSpPr/>
          <p:nvPr/>
        </p:nvSpPr>
        <p:spPr>
          <a:xfrm>
            <a:off x="3503520" y="5297040"/>
            <a:ext cx="263160" cy="256680"/>
          </a:xfrm>
          <a:prstGeom prst="ellipse">
            <a:avLst/>
          </a:prstGeom>
          <a:solidFill>
            <a:srgbClr val="E1FEAC"/>
          </a:solidFill>
          <a:ln w="3240">
            <a:solidFill>
              <a:srgbClr val="000000"/>
            </a:solidFill>
            <a:round/>
          </a:ln>
        </p:spPr>
      </p:sp>
      <p:sp>
        <p:nvSpPr>
          <p:cNvPr id="532" name="CustomShape 63"/>
          <p:cNvSpPr/>
          <p:nvPr/>
        </p:nvSpPr>
        <p:spPr>
          <a:xfrm>
            <a:off x="3427200" y="531684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1G4.7</a:t>
            </a:r>
            <a:endParaRPr/>
          </a:p>
        </p:txBody>
      </p:sp>
      <p:sp>
        <p:nvSpPr>
          <p:cNvPr id="533" name="CustomShape 64"/>
          <p:cNvSpPr/>
          <p:nvPr/>
        </p:nvSpPr>
        <p:spPr>
          <a:xfrm>
            <a:off x="4171680" y="5542200"/>
            <a:ext cx="112320" cy="588960"/>
          </a:xfrm>
          <a:prstGeom prst="straightConnector1">
            <a:avLst/>
          </a:prstGeom>
          <a:ln w="9360">
            <a:solidFill>
              <a:srgbClr val="4A7EBB"/>
            </a:solidFill>
            <a:round/>
            <a:tailEnd type="triangle" w="med" len="med"/>
          </a:ln>
        </p:spPr>
      </p:sp>
      <p:sp>
        <p:nvSpPr>
          <p:cNvPr id="534" name="CustomShape 65"/>
          <p:cNvSpPr/>
          <p:nvPr/>
        </p:nvSpPr>
        <p:spPr>
          <a:xfrm flipH="1">
            <a:off x="4058640" y="5535360"/>
            <a:ext cx="83880" cy="609120"/>
          </a:xfrm>
          <a:prstGeom prst="straightConnector1">
            <a:avLst/>
          </a:prstGeom>
          <a:ln w="9360">
            <a:solidFill>
              <a:srgbClr val="4A7EBB"/>
            </a:solidFill>
            <a:round/>
            <a:tailEnd type="triangle" w="med" len="med"/>
          </a:ln>
        </p:spPr>
      </p:sp>
      <p:sp>
        <p:nvSpPr>
          <p:cNvPr id="535" name="CustomShape 66"/>
          <p:cNvSpPr/>
          <p:nvPr/>
        </p:nvSpPr>
        <p:spPr>
          <a:xfrm>
            <a:off x="4159440" y="6138360"/>
            <a:ext cx="263520" cy="253800"/>
          </a:xfrm>
          <a:prstGeom prst="ellipse">
            <a:avLst/>
          </a:prstGeom>
          <a:solidFill>
            <a:srgbClr val="FAC090"/>
          </a:solidFill>
          <a:ln w="3240">
            <a:solidFill>
              <a:srgbClr val="000000"/>
            </a:solidFill>
            <a:round/>
          </a:ln>
        </p:spPr>
      </p:sp>
      <p:sp>
        <p:nvSpPr>
          <p:cNvPr id="536" name="CustomShape 67"/>
          <p:cNvSpPr/>
          <p:nvPr/>
        </p:nvSpPr>
        <p:spPr>
          <a:xfrm>
            <a:off x="4085640" y="6151680"/>
            <a:ext cx="4154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1G5.16</a:t>
            </a:r>
            <a:endParaRPr/>
          </a:p>
        </p:txBody>
      </p:sp>
      <p:sp>
        <p:nvSpPr>
          <p:cNvPr id="537" name="CustomShape 68"/>
          <p:cNvSpPr/>
          <p:nvPr/>
        </p:nvSpPr>
        <p:spPr>
          <a:xfrm>
            <a:off x="3896280" y="6138360"/>
            <a:ext cx="263520" cy="253800"/>
          </a:xfrm>
          <a:prstGeom prst="ellipse">
            <a:avLst/>
          </a:prstGeom>
          <a:solidFill>
            <a:srgbClr val="FAC090"/>
          </a:solidFill>
          <a:ln w="3240">
            <a:solidFill>
              <a:srgbClr val="000000"/>
            </a:solidFill>
            <a:round/>
          </a:ln>
        </p:spPr>
      </p:sp>
      <p:sp>
        <p:nvSpPr>
          <p:cNvPr id="538" name="CustomShape 69"/>
          <p:cNvSpPr/>
          <p:nvPr/>
        </p:nvSpPr>
        <p:spPr>
          <a:xfrm>
            <a:off x="3839760" y="6157800"/>
            <a:ext cx="415440" cy="196560"/>
          </a:xfrm>
          <a:prstGeom prst="rect">
            <a:avLst/>
          </a:prstGeom>
        </p:spPr>
        <p:txBody>
          <a:bodyPr wrap="none" lIns="90000" tIns="45000" rIns="90000" bIns="45000"/>
          <a:lstStyle/>
          <a:p>
            <a:pPr>
              <a:lnSpc>
                <a:spcPct val="100000"/>
              </a:lnSpc>
            </a:pPr>
            <a:r>
              <a:rPr lang="ms-MY" sz="700">
                <a:solidFill>
                  <a:srgbClr val="000000"/>
                </a:solidFill>
                <a:latin typeface="Arial Narrow"/>
              </a:rPr>
              <a:t>1G5.15</a:t>
            </a:r>
            <a:endParaRPr/>
          </a:p>
        </p:txBody>
      </p:sp>
      <p:sp>
        <p:nvSpPr>
          <p:cNvPr id="539" name="CustomShape 70"/>
          <p:cNvSpPr/>
          <p:nvPr/>
        </p:nvSpPr>
        <p:spPr>
          <a:xfrm>
            <a:off x="4029480" y="5290920"/>
            <a:ext cx="263160" cy="256680"/>
          </a:xfrm>
          <a:prstGeom prst="ellipse">
            <a:avLst/>
          </a:prstGeom>
          <a:solidFill>
            <a:srgbClr val="E1FEAC"/>
          </a:solidFill>
          <a:ln w="3240">
            <a:solidFill>
              <a:srgbClr val="000000"/>
            </a:solidFill>
            <a:round/>
          </a:ln>
        </p:spPr>
      </p:sp>
      <p:sp>
        <p:nvSpPr>
          <p:cNvPr id="540" name="CustomShape 71"/>
          <p:cNvSpPr/>
          <p:nvPr/>
        </p:nvSpPr>
        <p:spPr>
          <a:xfrm>
            <a:off x="3953160" y="531036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1G4.8</a:t>
            </a:r>
            <a:endParaRPr/>
          </a:p>
        </p:txBody>
      </p:sp>
      <p:sp>
        <p:nvSpPr>
          <p:cNvPr id="541" name="CustomShape 72"/>
          <p:cNvSpPr/>
          <p:nvPr/>
        </p:nvSpPr>
        <p:spPr>
          <a:xfrm>
            <a:off x="5037480" y="5556240"/>
            <a:ext cx="108000" cy="576720"/>
          </a:xfrm>
          <a:prstGeom prst="straightConnector1">
            <a:avLst/>
          </a:prstGeom>
          <a:ln w="9360">
            <a:solidFill>
              <a:srgbClr val="4A7EBB"/>
            </a:solidFill>
            <a:round/>
            <a:tailEnd type="triangle" w="med" len="med"/>
          </a:ln>
        </p:spPr>
      </p:sp>
      <p:sp>
        <p:nvSpPr>
          <p:cNvPr id="542" name="CustomShape 73"/>
          <p:cNvSpPr/>
          <p:nvPr/>
        </p:nvSpPr>
        <p:spPr>
          <a:xfrm flipH="1">
            <a:off x="4920120" y="5528160"/>
            <a:ext cx="95040" cy="617400"/>
          </a:xfrm>
          <a:prstGeom prst="straightConnector1">
            <a:avLst/>
          </a:prstGeom>
          <a:ln w="9360">
            <a:solidFill>
              <a:srgbClr val="4A7EBB"/>
            </a:solidFill>
            <a:round/>
            <a:tailEnd type="triangle" w="med" len="med"/>
          </a:ln>
        </p:spPr>
      </p:sp>
      <p:sp>
        <p:nvSpPr>
          <p:cNvPr id="543" name="CustomShape 74"/>
          <p:cNvSpPr/>
          <p:nvPr/>
        </p:nvSpPr>
        <p:spPr>
          <a:xfrm>
            <a:off x="5020920" y="6139800"/>
            <a:ext cx="263520" cy="253800"/>
          </a:xfrm>
          <a:prstGeom prst="ellipse">
            <a:avLst/>
          </a:prstGeom>
          <a:solidFill>
            <a:srgbClr val="FAC090"/>
          </a:solidFill>
          <a:ln w="3240">
            <a:solidFill>
              <a:srgbClr val="000000"/>
            </a:solidFill>
            <a:round/>
          </a:ln>
        </p:spPr>
      </p:sp>
      <p:sp>
        <p:nvSpPr>
          <p:cNvPr id="544" name="CustomShape 75"/>
          <p:cNvSpPr/>
          <p:nvPr/>
        </p:nvSpPr>
        <p:spPr>
          <a:xfrm>
            <a:off x="4946040" y="615312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2G5.2</a:t>
            </a:r>
            <a:endParaRPr/>
          </a:p>
        </p:txBody>
      </p:sp>
      <p:sp>
        <p:nvSpPr>
          <p:cNvPr id="545" name="CustomShape 76"/>
          <p:cNvSpPr/>
          <p:nvPr/>
        </p:nvSpPr>
        <p:spPr>
          <a:xfrm>
            <a:off x="4757400" y="6139800"/>
            <a:ext cx="263520" cy="253800"/>
          </a:xfrm>
          <a:prstGeom prst="ellipse">
            <a:avLst/>
          </a:prstGeom>
          <a:solidFill>
            <a:srgbClr val="FAC090"/>
          </a:solidFill>
          <a:ln w="3240">
            <a:solidFill>
              <a:srgbClr val="000000"/>
            </a:solidFill>
            <a:round/>
          </a:ln>
        </p:spPr>
      </p:sp>
      <p:sp>
        <p:nvSpPr>
          <p:cNvPr id="546" name="CustomShape 77"/>
          <p:cNvSpPr/>
          <p:nvPr/>
        </p:nvSpPr>
        <p:spPr>
          <a:xfrm>
            <a:off x="4687200" y="615924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2G5.1</a:t>
            </a:r>
            <a:endParaRPr/>
          </a:p>
        </p:txBody>
      </p:sp>
      <p:sp>
        <p:nvSpPr>
          <p:cNvPr id="547" name="CustomShape 78"/>
          <p:cNvSpPr/>
          <p:nvPr/>
        </p:nvSpPr>
        <p:spPr>
          <a:xfrm>
            <a:off x="4890600" y="5292360"/>
            <a:ext cx="263160" cy="256680"/>
          </a:xfrm>
          <a:prstGeom prst="ellipse">
            <a:avLst/>
          </a:prstGeom>
          <a:solidFill>
            <a:srgbClr val="E1FEAC"/>
          </a:solidFill>
          <a:ln w="3240">
            <a:solidFill>
              <a:srgbClr val="000000"/>
            </a:solidFill>
            <a:round/>
          </a:ln>
        </p:spPr>
      </p:sp>
      <p:sp>
        <p:nvSpPr>
          <p:cNvPr id="548" name="CustomShape 79"/>
          <p:cNvSpPr/>
          <p:nvPr/>
        </p:nvSpPr>
        <p:spPr>
          <a:xfrm>
            <a:off x="4814280" y="531180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2G4.1</a:t>
            </a:r>
            <a:endParaRPr/>
          </a:p>
        </p:txBody>
      </p:sp>
      <p:sp>
        <p:nvSpPr>
          <p:cNvPr id="549" name="CustomShape 80"/>
          <p:cNvSpPr/>
          <p:nvPr/>
        </p:nvSpPr>
        <p:spPr>
          <a:xfrm>
            <a:off x="5567760" y="5556240"/>
            <a:ext cx="103320" cy="570240"/>
          </a:xfrm>
          <a:prstGeom prst="straightConnector1">
            <a:avLst/>
          </a:prstGeom>
          <a:ln w="9360">
            <a:solidFill>
              <a:srgbClr val="4A7EBB"/>
            </a:solidFill>
            <a:round/>
            <a:tailEnd type="triangle" w="med" len="med"/>
          </a:ln>
        </p:spPr>
      </p:sp>
      <p:sp>
        <p:nvSpPr>
          <p:cNvPr id="550" name="CustomShape 81"/>
          <p:cNvSpPr/>
          <p:nvPr/>
        </p:nvSpPr>
        <p:spPr>
          <a:xfrm flipH="1">
            <a:off x="5445720" y="5542200"/>
            <a:ext cx="92520" cy="597240"/>
          </a:xfrm>
          <a:prstGeom prst="straightConnector1">
            <a:avLst/>
          </a:prstGeom>
          <a:ln w="9360">
            <a:solidFill>
              <a:srgbClr val="4A7EBB"/>
            </a:solidFill>
            <a:round/>
            <a:tailEnd type="triangle" w="med" len="med"/>
          </a:ln>
        </p:spPr>
      </p:sp>
      <p:sp>
        <p:nvSpPr>
          <p:cNvPr id="551" name="CustomShape 82"/>
          <p:cNvSpPr/>
          <p:nvPr/>
        </p:nvSpPr>
        <p:spPr>
          <a:xfrm>
            <a:off x="5546880" y="6133680"/>
            <a:ext cx="263520" cy="253800"/>
          </a:xfrm>
          <a:prstGeom prst="ellipse">
            <a:avLst/>
          </a:prstGeom>
          <a:solidFill>
            <a:srgbClr val="FAC090"/>
          </a:solidFill>
          <a:ln w="3240">
            <a:solidFill>
              <a:srgbClr val="000000"/>
            </a:solidFill>
            <a:round/>
          </a:ln>
        </p:spPr>
      </p:sp>
      <p:sp>
        <p:nvSpPr>
          <p:cNvPr id="552" name="CustomShape 83"/>
          <p:cNvSpPr/>
          <p:nvPr/>
        </p:nvSpPr>
        <p:spPr>
          <a:xfrm>
            <a:off x="5477040" y="615708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2G5.4</a:t>
            </a:r>
            <a:endParaRPr/>
          </a:p>
        </p:txBody>
      </p:sp>
      <p:sp>
        <p:nvSpPr>
          <p:cNvPr id="553" name="CustomShape 84"/>
          <p:cNvSpPr/>
          <p:nvPr/>
        </p:nvSpPr>
        <p:spPr>
          <a:xfrm>
            <a:off x="5283360" y="6133680"/>
            <a:ext cx="263520" cy="253800"/>
          </a:xfrm>
          <a:prstGeom prst="ellipse">
            <a:avLst/>
          </a:prstGeom>
          <a:solidFill>
            <a:srgbClr val="FAC090"/>
          </a:solidFill>
          <a:ln w="3240">
            <a:solidFill>
              <a:srgbClr val="000000"/>
            </a:solidFill>
            <a:round/>
          </a:ln>
        </p:spPr>
      </p:sp>
      <p:sp>
        <p:nvSpPr>
          <p:cNvPr id="554" name="CustomShape 85"/>
          <p:cNvSpPr/>
          <p:nvPr/>
        </p:nvSpPr>
        <p:spPr>
          <a:xfrm>
            <a:off x="5207400" y="615312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2G5.3</a:t>
            </a:r>
            <a:endParaRPr/>
          </a:p>
        </p:txBody>
      </p:sp>
      <p:sp>
        <p:nvSpPr>
          <p:cNvPr id="555" name="CustomShape 86"/>
          <p:cNvSpPr/>
          <p:nvPr/>
        </p:nvSpPr>
        <p:spPr>
          <a:xfrm>
            <a:off x="5416560" y="5285880"/>
            <a:ext cx="263160" cy="256680"/>
          </a:xfrm>
          <a:prstGeom prst="ellipse">
            <a:avLst/>
          </a:prstGeom>
          <a:solidFill>
            <a:srgbClr val="E1FEAC"/>
          </a:solidFill>
          <a:ln w="3240">
            <a:solidFill>
              <a:srgbClr val="000000"/>
            </a:solidFill>
            <a:round/>
          </a:ln>
        </p:spPr>
      </p:sp>
      <p:sp>
        <p:nvSpPr>
          <p:cNvPr id="556" name="CustomShape 87"/>
          <p:cNvSpPr/>
          <p:nvPr/>
        </p:nvSpPr>
        <p:spPr>
          <a:xfrm>
            <a:off x="5340240" y="530568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2G4.2</a:t>
            </a:r>
            <a:endParaRPr/>
          </a:p>
        </p:txBody>
      </p:sp>
      <p:sp>
        <p:nvSpPr>
          <p:cNvPr id="557" name="CustomShape 88"/>
          <p:cNvSpPr/>
          <p:nvPr/>
        </p:nvSpPr>
        <p:spPr>
          <a:xfrm>
            <a:off x="6098400" y="5563080"/>
            <a:ext cx="105840" cy="576000"/>
          </a:xfrm>
          <a:prstGeom prst="straightConnector1">
            <a:avLst/>
          </a:prstGeom>
          <a:ln w="9360">
            <a:solidFill>
              <a:srgbClr val="4A7EBB"/>
            </a:solidFill>
            <a:round/>
            <a:tailEnd type="triangle" w="med" len="med"/>
          </a:ln>
        </p:spPr>
      </p:sp>
      <p:sp>
        <p:nvSpPr>
          <p:cNvPr id="558" name="CustomShape 89"/>
          <p:cNvSpPr/>
          <p:nvPr/>
        </p:nvSpPr>
        <p:spPr>
          <a:xfrm flipH="1">
            <a:off x="5978880" y="5563080"/>
            <a:ext cx="90360" cy="588960"/>
          </a:xfrm>
          <a:prstGeom prst="straightConnector1">
            <a:avLst/>
          </a:prstGeom>
          <a:ln w="9360">
            <a:solidFill>
              <a:srgbClr val="4A7EBB"/>
            </a:solidFill>
            <a:round/>
            <a:tailEnd type="triangle" w="med" len="med"/>
          </a:ln>
        </p:spPr>
      </p:sp>
      <p:sp>
        <p:nvSpPr>
          <p:cNvPr id="559" name="CustomShape 90"/>
          <p:cNvSpPr/>
          <p:nvPr/>
        </p:nvSpPr>
        <p:spPr>
          <a:xfrm>
            <a:off x="6079680" y="6146280"/>
            <a:ext cx="263520" cy="253800"/>
          </a:xfrm>
          <a:prstGeom prst="ellipse">
            <a:avLst/>
          </a:prstGeom>
          <a:solidFill>
            <a:srgbClr val="FAC090"/>
          </a:solidFill>
          <a:ln w="3240">
            <a:solidFill>
              <a:srgbClr val="000000"/>
            </a:solidFill>
            <a:round/>
          </a:ln>
        </p:spPr>
      </p:sp>
      <p:sp>
        <p:nvSpPr>
          <p:cNvPr id="560" name="CustomShape 91"/>
          <p:cNvSpPr/>
          <p:nvPr/>
        </p:nvSpPr>
        <p:spPr>
          <a:xfrm>
            <a:off x="6004800" y="615960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2G5.6</a:t>
            </a:r>
            <a:endParaRPr/>
          </a:p>
        </p:txBody>
      </p:sp>
      <p:sp>
        <p:nvSpPr>
          <p:cNvPr id="561" name="CustomShape 92"/>
          <p:cNvSpPr/>
          <p:nvPr/>
        </p:nvSpPr>
        <p:spPr>
          <a:xfrm>
            <a:off x="5816520" y="6146280"/>
            <a:ext cx="263520" cy="253800"/>
          </a:xfrm>
          <a:prstGeom prst="ellipse">
            <a:avLst/>
          </a:prstGeom>
          <a:solidFill>
            <a:srgbClr val="FAC090"/>
          </a:solidFill>
          <a:ln w="3240">
            <a:solidFill>
              <a:srgbClr val="000000"/>
            </a:solidFill>
            <a:round/>
          </a:ln>
        </p:spPr>
      </p:sp>
      <p:sp>
        <p:nvSpPr>
          <p:cNvPr id="562" name="CustomShape 93"/>
          <p:cNvSpPr/>
          <p:nvPr/>
        </p:nvSpPr>
        <p:spPr>
          <a:xfrm>
            <a:off x="5745960" y="616032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2G5.5</a:t>
            </a:r>
            <a:endParaRPr/>
          </a:p>
        </p:txBody>
      </p:sp>
      <p:sp>
        <p:nvSpPr>
          <p:cNvPr id="563" name="CustomShape 94"/>
          <p:cNvSpPr/>
          <p:nvPr/>
        </p:nvSpPr>
        <p:spPr>
          <a:xfrm>
            <a:off x="5949360" y="5298480"/>
            <a:ext cx="263160" cy="256680"/>
          </a:xfrm>
          <a:prstGeom prst="ellipse">
            <a:avLst/>
          </a:prstGeom>
          <a:solidFill>
            <a:srgbClr val="E1FEAC"/>
          </a:solidFill>
          <a:ln w="3240">
            <a:solidFill>
              <a:srgbClr val="000000"/>
            </a:solidFill>
            <a:round/>
          </a:ln>
        </p:spPr>
      </p:sp>
      <p:sp>
        <p:nvSpPr>
          <p:cNvPr id="564" name="CustomShape 95"/>
          <p:cNvSpPr/>
          <p:nvPr/>
        </p:nvSpPr>
        <p:spPr>
          <a:xfrm>
            <a:off x="5873400" y="531828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2G4.3</a:t>
            </a:r>
            <a:endParaRPr/>
          </a:p>
        </p:txBody>
      </p:sp>
      <p:sp>
        <p:nvSpPr>
          <p:cNvPr id="565" name="CustomShape 96"/>
          <p:cNvSpPr/>
          <p:nvPr/>
        </p:nvSpPr>
        <p:spPr>
          <a:xfrm>
            <a:off x="6621840" y="5542200"/>
            <a:ext cx="108360" cy="590760"/>
          </a:xfrm>
          <a:prstGeom prst="straightConnector1">
            <a:avLst/>
          </a:prstGeom>
          <a:ln w="9360">
            <a:solidFill>
              <a:srgbClr val="4A7EBB"/>
            </a:solidFill>
            <a:round/>
            <a:tailEnd type="triangle" w="med" len="med"/>
          </a:ln>
        </p:spPr>
      </p:sp>
      <p:sp>
        <p:nvSpPr>
          <p:cNvPr id="566" name="CustomShape 97"/>
          <p:cNvSpPr/>
          <p:nvPr/>
        </p:nvSpPr>
        <p:spPr>
          <a:xfrm flipH="1">
            <a:off x="6504840" y="5556240"/>
            <a:ext cx="87840" cy="589680"/>
          </a:xfrm>
          <a:prstGeom prst="straightConnector1">
            <a:avLst/>
          </a:prstGeom>
          <a:ln w="9360">
            <a:solidFill>
              <a:srgbClr val="4A7EBB"/>
            </a:solidFill>
            <a:round/>
            <a:tailEnd type="triangle" w="med" len="med"/>
          </a:ln>
        </p:spPr>
      </p:sp>
      <p:sp>
        <p:nvSpPr>
          <p:cNvPr id="567" name="CustomShape 98"/>
          <p:cNvSpPr/>
          <p:nvPr/>
        </p:nvSpPr>
        <p:spPr>
          <a:xfrm>
            <a:off x="6605640" y="6140160"/>
            <a:ext cx="263520" cy="253800"/>
          </a:xfrm>
          <a:prstGeom prst="ellipse">
            <a:avLst/>
          </a:prstGeom>
          <a:solidFill>
            <a:srgbClr val="FAC090"/>
          </a:solidFill>
          <a:ln w="3240">
            <a:solidFill>
              <a:srgbClr val="000000"/>
            </a:solidFill>
            <a:round/>
          </a:ln>
        </p:spPr>
      </p:sp>
      <p:sp>
        <p:nvSpPr>
          <p:cNvPr id="568" name="CustomShape 99"/>
          <p:cNvSpPr/>
          <p:nvPr/>
        </p:nvSpPr>
        <p:spPr>
          <a:xfrm>
            <a:off x="6530760" y="615312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2G5.8</a:t>
            </a:r>
            <a:endParaRPr/>
          </a:p>
        </p:txBody>
      </p:sp>
      <p:sp>
        <p:nvSpPr>
          <p:cNvPr id="569" name="CustomShape 100"/>
          <p:cNvSpPr/>
          <p:nvPr/>
        </p:nvSpPr>
        <p:spPr>
          <a:xfrm>
            <a:off x="6342120" y="6140160"/>
            <a:ext cx="263520" cy="253800"/>
          </a:xfrm>
          <a:prstGeom prst="ellipse">
            <a:avLst/>
          </a:prstGeom>
          <a:solidFill>
            <a:srgbClr val="FAC090"/>
          </a:solidFill>
          <a:ln w="3240">
            <a:solidFill>
              <a:srgbClr val="000000"/>
            </a:solidFill>
            <a:round/>
          </a:ln>
        </p:spPr>
      </p:sp>
      <p:sp>
        <p:nvSpPr>
          <p:cNvPr id="570" name="CustomShape 101"/>
          <p:cNvSpPr/>
          <p:nvPr/>
        </p:nvSpPr>
        <p:spPr>
          <a:xfrm>
            <a:off x="6284880" y="615924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2G5.7</a:t>
            </a:r>
            <a:endParaRPr/>
          </a:p>
        </p:txBody>
      </p:sp>
      <p:sp>
        <p:nvSpPr>
          <p:cNvPr id="571" name="CustomShape 102"/>
          <p:cNvSpPr/>
          <p:nvPr/>
        </p:nvSpPr>
        <p:spPr>
          <a:xfrm>
            <a:off x="6475320" y="5292360"/>
            <a:ext cx="263160" cy="256680"/>
          </a:xfrm>
          <a:prstGeom prst="ellipse">
            <a:avLst/>
          </a:prstGeom>
          <a:solidFill>
            <a:srgbClr val="E1FEAC"/>
          </a:solidFill>
          <a:ln w="3240">
            <a:solidFill>
              <a:srgbClr val="000000"/>
            </a:solidFill>
            <a:round/>
          </a:ln>
        </p:spPr>
      </p:sp>
      <p:sp>
        <p:nvSpPr>
          <p:cNvPr id="572" name="CustomShape 103"/>
          <p:cNvSpPr/>
          <p:nvPr/>
        </p:nvSpPr>
        <p:spPr>
          <a:xfrm>
            <a:off x="6399000" y="531216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2G4.4</a:t>
            </a:r>
            <a:endParaRPr/>
          </a:p>
        </p:txBody>
      </p:sp>
      <p:sp>
        <p:nvSpPr>
          <p:cNvPr id="573" name="CustomShape 104"/>
          <p:cNvSpPr/>
          <p:nvPr/>
        </p:nvSpPr>
        <p:spPr>
          <a:xfrm>
            <a:off x="7152480" y="5535360"/>
            <a:ext cx="105840" cy="589680"/>
          </a:xfrm>
          <a:prstGeom prst="straightConnector1">
            <a:avLst/>
          </a:prstGeom>
          <a:ln w="9360">
            <a:solidFill>
              <a:srgbClr val="4A7EBB"/>
            </a:solidFill>
            <a:round/>
            <a:tailEnd type="triangle" w="med" len="med"/>
          </a:ln>
        </p:spPr>
      </p:sp>
      <p:sp>
        <p:nvSpPr>
          <p:cNvPr id="574" name="CustomShape 105"/>
          <p:cNvSpPr/>
          <p:nvPr/>
        </p:nvSpPr>
        <p:spPr>
          <a:xfrm flipH="1">
            <a:off x="7032960" y="5521320"/>
            <a:ext cx="104040" cy="616320"/>
          </a:xfrm>
          <a:prstGeom prst="straightConnector1">
            <a:avLst/>
          </a:prstGeom>
          <a:ln w="9360">
            <a:solidFill>
              <a:srgbClr val="4A7EBB"/>
            </a:solidFill>
            <a:round/>
            <a:tailEnd type="triangle" w="med" len="med"/>
          </a:ln>
        </p:spPr>
      </p:sp>
      <p:sp>
        <p:nvSpPr>
          <p:cNvPr id="575" name="CustomShape 106"/>
          <p:cNvSpPr/>
          <p:nvPr/>
        </p:nvSpPr>
        <p:spPr>
          <a:xfrm>
            <a:off x="7133760" y="6132240"/>
            <a:ext cx="263520" cy="253800"/>
          </a:xfrm>
          <a:prstGeom prst="ellipse">
            <a:avLst/>
          </a:prstGeom>
          <a:solidFill>
            <a:srgbClr val="FAC090"/>
          </a:solidFill>
          <a:ln w="3240">
            <a:solidFill>
              <a:srgbClr val="000000"/>
            </a:solidFill>
            <a:round/>
          </a:ln>
        </p:spPr>
      </p:sp>
      <p:sp>
        <p:nvSpPr>
          <p:cNvPr id="576" name="CustomShape 107"/>
          <p:cNvSpPr/>
          <p:nvPr/>
        </p:nvSpPr>
        <p:spPr>
          <a:xfrm>
            <a:off x="7059960" y="6145200"/>
            <a:ext cx="4154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2G5.10</a:t>
            </a:r>
            <a:endParaRPr/>
          </a:p>
        </p:txBody>
      </p:sp>
      <p:sp>
        <p:nvSpPr>
          <p:cNvPr id="577" name="CustomShape 108"/>
          <p:cNvSpPr/>
          <p:nvPr/>
        </p:nvSpPr>
        <p:spPr>
          <a:xfrm>
            <a:off x="6870600" y="6132240"/>
            <a:ext cx="263520" cy="253800"/>
          </a:xfrm>
          <a:prstGeom prst="ellipse">
            <a:avLst/>
          </a:prstGeom>
          <a:solidFill>
            <a:srgbClr val="FAC090"/>
          </a:solidFill>
          <a:ln w="3240">
            <a:solidFill>
              <a:srgbClr val="000000"/>
            </a:solidFill>
            <a:round/>
          </a:ln>
        </p:spPr>
      </p:sp>
      <p:sp>
        <p:nvSpPr>
          <p:cNvPr id="578" name="CustomShape 109"/>
          <p:cNvSpPr/>
          <p:nvPr/>
        </p:nvSpPr>
        <p:spPr>
          <a:xfrm>
            <a:off x="6800040" y="6151320"/>
            <a:ext cx="3758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2G5.9</a:t>
            </a:r>
            <a:endParaRPr/>
          </a:p>
        </p:txBody>
      </p:sp>
      <p:sp>
        <p:nvSpPr>
          <p:cNvPr id="579" name="CustomShape 110"/>
          <p:cNvSpPr/>
          <p:nvPr/>
        </p:nvSpPr>
        <p:spPr>
          <a:xfrm>
            <a:off x="7003440" y="5284440"/>
            <a:ext cx="263160" cy="256680"/>
          </a:xfrm>
          <a:prstGeom prst="ellipse">
            <a:avLst/>
          </a:prstGeom>
          <a:solidFill>
            <a:srgbClr val="E1FEAC"/>
          </a:solidFill>
          <a:ln w="3240">
            <a:solidFill>
              <a:srgbClr val="000000"/>
            </a:solidFill>
            <a:round/>
          </a:ln>
        </p:spPr>
      </p:sp>
      <p:sp>
        <p:nvSpPr>
          <p:cNvPr id="580" name="CustomShape 111"/>
          <p:cNvSpPr/>
          <p:nvPr/>
        </p:nvSpPr>
        <p:spPr>
          <a:xfrm>
            <a:off x="6927480" y="530388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2G4.5</a:t>
            </a:r>
            <a:endParaRPr/>
          </a:p>
        </p:txBody>
      </p:sp>
      <p:sp>
        <p:nvSpPr>
          <p:cNvPr id="581" name="CustomShape 112"/>
          <p:cNvSpPr/>
          <p:nvPr/>
        </p:nvSpPr>
        <p:spPr>
          <a:xfrm>
            <a:off x="7668720" y="5521320"/>
            <a:ext cx="115200" cy="597240"/>
          </a:xfrm>
          <a:prstGeom prst="straightConnector1">
            <a:avLst/>
          </a:prstGeom>
          <a:ln w="9360">
            <a:solidFill>
              <a:srgbClr val="4A7EBB"/>
            </a:solidFill>
            <a:round/>
            <a:tailEnd type="triangle" w="med" len="med"/>
          </a:ln>
        </p:spPr>
      </p:sp>
      <p:sp>
        <p:nvSpPr>
          <p:cNvPr id="582" name="CustomShape 113"/>
          <p:cNvSpPr/>
          <p:nvPr/>
        </p:nvSpPr>
        <p:spPr>
          <a:xfrm flipH="1">
            <a:off x="7558920" y="5528160"/>
            <a:ext cx="94680" cy="603360"/>
          </a:xfrm>
          <a:prstGeom prst="straightConnector1">
            <a:avLst/>
          </a:prstGeom>
          <a:ln w="9360">
            <a:solidFill>
              <a:srgbClr val="4A7EBB"/>
            </a:solidFill>
            <a:round/>
            <a:tailEnd type="triangle" w="med" len="med"/>
          </a:ln>
        </p:spPr>
      </p:sp>
      <p:sp>
        <p:nvSpPr>
          <p:cNvPr id="583" name="CustomShape 114"/>
          <p:cNvSpPr/>
          <p:nvPr/>
        </p:nvSpPr>
        <p:spPr>
          <a:xfrm>
            <a:off x="7659720" y="6125760"/>
            <a:ext cx="263520" cy="253800"/>
          </a:xfrm>
          <a:prstGeom prst="ellipse">
            <a:avLst/>
          </a:prstGeom>
          <a:solidFill>
            <a:srgbClr val="FAC090"/>
          </a:solidFill>
          <a:ln w="3240">
            <a:solidFill>
              <a:srgbClr val="000000"/>
            </a:solidFill>
            <a:round/>
          </a:ln>
        </p:spPr>
      </p:sp>
      <p:sp>
        <p:nvSpPr>
          <p:cNvPr id="584" name="CustomShape 115"/>
          <p:cNvSpPr/>
          <p:nvPr/>
        </p:nvSpPr>
        <p:spPr>
          <a:xfrm>
            <a:off x="7585920" y="6139080"/>
            <a:ext cx="4154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2G5.12</a:t>
            </a:r>
            <a:endParaRPr/>
          </a:p>
        </p:txBody>
      </p:sp>
      <p:sp>
        <p:nvSpPr>
          <p:cNvPr id="585" name="CustomShape 116"/>
          <p:cNvSpPr/>
          <p:nvPr/>
        </p:nvSpPr>
        <p:spPr>
          <a:xfrm>
            <a:off x="7396560" y="6125760"/>
            <a:ext cx="263520" cy="253800"/>
          </a:xfrm>
          <a:prstGeom prst="ellipse">
            <a:avLst/>
          </a:prstGeom>
          <a:solidFill>
            <a:srgbClr val="FAC090"/>
          </a:solidFill>
          <a:ln w="3240">
            <a:solidFill>
              <a:srgbClr val="000000"/>
            </a:solidFill>
            <a:round/>
          </a:ln>
        </p:spPr>
      </p:sp>
      <p:sp>
        <p:nvSpPr>
          <p:cNvPr id="586" name="CustomShape 117"/>
          <p:cNvSpPr/>
          <p:nvPr/>
        </p:nvSpPr>
        <p:spPr>
          <a:xfrm>
            <a:off x="7342200" y="6145200"/>
            <a:ext cx="41076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2G5.11</a:t>
            </a:r>
            <a:endParaRPr/>
          </a:p>
        </p:txBody>
      </p:sp>
      <p:sp>
        <p:nvSpPr>
          <p:cNvPr id="587" name="CustomShape 118"/>
          <p:cNvSpPr/>
          <p:nvPr/>
        </p:nvSpPr>
        <p:spPr>
          <a:xfrm>
            <a:off x="7529400" y="5278320"/>
            <a:ext cx="263160" cy="256680"/>
          </a:xfrm>
          <a:prstGeom prst="ellipse">
            <a:avLst/>
          </a:prstGeom>
          <a:solidFill>
            <a:srgbClr val="E1FEAC"/>
          </a:solidFill>
          <a:ln w="3240">
            <a:solidFill>
              <a:srgbClr val="000000"/>
            </a:solidFill>
            <a:round/>
          </a:ln>
        </p:spPr>
      </p:sp>
      <p:sp>
        <p:nvSpPr>
          <p:cNvPr id="588" name="CustomShape 119"/>
          <p:cNvSpPr/>
          <p:nvPr/>
        </p:nvSpPr>
        <p:spPr>
          <a:xfrm>
            <a:off x="7453440" y="529776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2G4.6</a:t>
            </a:r>
            <a:endParaRPr/>
          </a:p>
        </p:txBody>
      </p:sp>
      <p:sp>
        <p:nvSpPr>
          <p:cNvPr id="589" name="CustomShape 120"/>
          <p:cNvSpPr/>
          <p:nvPr/>
        </p:nvSpPr>
        <p:spPr>
          <a:xfrm>
            <a:off x="8192520" y="5542200"/>
            <a:ext cx="124560" cy="588960"/>
          </a:xfrm>
          <a:prstGeom prst="straightConnector1">
            <a:avLst/>
          </a:prstGeom>
          <a:ln w="9360">
            <a:solidFill>
              <a:srgbClr val="4A7EBB"/>
            </a:solidFill>
            <a:round/>
            <a:tailEnd type="triangle" w="med" len="med"/>
          </a:ln>
        </p:spPr>
      </p:sp>
      <p:sp>
        <p:nvSpPr>
          <p:cNvPr id="590" name="CustomShape 121"/>
          <p:cNvSpPr/>
          <p:nvPr/>
        </p:nvSpPr>
        <p:spPr>
          <a:xfrm flipH="1">
            <a:off x="8091720" y="5542200"/>
            <a:ext cx="99360" cy="601920"/>
          </a:xfrm>
          <a:prstGeom prst="straightConnector1">
            <a:avLst/>
          </a:prstGeom>
          <a:ln w="9360">
            <a:solidFill>
              <a:srgbClr val="4A7EBB"/>
            </a:solidFill>
            <a:round/>
            <a:tailEnd type="triangle" w="med" len="med"/>
          </a:ln>
        </p:spPr>
      </p:sp>
      <p:sp>
        <p:nvSpPr>
          <p:cNvPr id="591" name="CustomShape 122"/>
          <p:cNvSpPr/>
          <p:nvPr/>
        </p:nvSpPr>
        <p:spPr>
          <a:xfrm>
            <a:off x="8192520" y="6138360"/>
            <a:ext cx="263520" cy="253800"/>
          </a:xfrm>
          <a:prstGeom prst="ellipse">
            <a:avLst/>
          </a:prstGeom>
          <a:solidFill>
            <a:srgbClr val="FAC090"/>
          </a:solidFill>
          <a:ln w="3240">
            <a:solidFill>
              <a:srgbClr val="000000"/>
            </a:solidFill>
            <a:round/>
          </a:ln>
        </p:spPr>
      </p:sp>
      <p:sp>
        <p:nvSpPr>
          <p:cNvPr id="592" name="CustomShape 123"/>
          <p:cNvSpPr/>
          <p:nvPr/>
        </p:nvSpPr>
        <p:spPr>
          <a:xfrm>
            <a:off x="8118720" y="6151680"/>
            <a:ext cx="4154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2G5.14</a:t>
            </a:r>
            <a:endParaRPr/>
          </a:p>
        </p:txBody>
      </p:sp>
      <p:sp>
        <p:nvSpPr>
          <p:cNvPr id="593" name="CustomShape 124"/>
          <p:cNvSpPr/>
          <p:nvPr/>
        </p:nvSpPr>
        <p:spPr>
          <a:xfrm>
            <a:off x="7929360" y="6138360"/>
            <a:ext cx="263520" cy="253800"/>
          </a:xfrm>
          <a:prstGeom prst="ellipse">
            <a:avLst/>
          </a:prstGeom>
          <a:solidFill>
            <a:srgbClr val="FAC090"/>
          </a:solidFill>
          <a:ln w="3240">
            <a:solidFill>
              <a:srgbClr val="000000"/>
            </a:solidFill>
            <a:round/>
          </a:ln>
        </p:spPr>
      </p:sp>
      <p:sp>
        <p:nvSpPr>
          <p:cNvPr id="594" name="CustomShape 125"/>
          <p:cNvSpPr/>
          <p:nvPr/>
        </p:nvSpPr>
        <p:spPr>
          <a:xfrm>
            <a:off x="7859880" y="6157800"/>
            <a:ext cx="4154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2G5.13</a:t>
            </a:r>
            <a:endParaRPr/>
          </a:p>
        </p:txBody>
      </p:sp>
      <p:sp>
        <p:nvSpPr>
          <p:cNvPr id="595" name="CustomShape 126"/>
          <p:cNvSpPr/>
          <p:nvPr/>
        </p:nvSpPr>
        <p:spPr>
          <a:xfrm>
            <a:off x="8062560" y="5290920"/>
            <a:ext cx="263160" cy="256680"/>
          </a:xfrm>
          <a:prstGeom prst="ellipse">
            <a:avLst/>
          </a:prstGeom>
          <a:solidFill>
            <a:srgbClr val="E1FEAC"/>
          </a:solidFill>
          <a:ln w="3240">
            <a:solidFill>
              <a:srgbClr val="000000"/>
            </a:solidFill>
            <a:round/>
          </a:ln>
        </p:spPr>
      </p:sp>
      <p:sp>
        <p:nvSpPr>
          <p:cNvPr id="596" name="CustomShape 127"/>
          <p:cNvSpPr/>
          <p:nvPr/>
        </p:nvSpPr>
        <p:spPr>
          <a:xfrm>
            <a:off x="7986240" y="531036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2G4.7</a:t>
            </a:r>
            <a:endParaRPr/>
          </a:p>
        </p:txBody>
      </p:sp>
      <p:sp>
        <p:nvSpPr>
          <p:cNvPr id="597" name="CustomShape 128"/>
          <p:cNvSpPr/>
          <p:nvPr/>
        </p:nvSpPr>
        <p:spPr>
          <a:xfrm>
            <a:off x="8736840" y="5542200"/>
            <a:ext cx="106200" cy="582840"/>
          </a:xfrm>
          <a:prstGeom prst="straightConnector1">
            <a:avLst/>
          </a:prstGeom>
          <a:ln w="9360">
            <a:solidFill>
              <a:srgbClr val="4A7EBB"/>
            </a:solidFill>
            <a:round/>
            <a:tailEnd type="triangle" w="med" len="med"/>
          </a:ln>
        </p:spPr>
      </p:sp>
      <p:sp>
        <p:nvSpPr>
          <p:cNvPr id="598" name="CustomShape 129"/>
          <p:cNvSpPr/>
          <p:nvPr/>
        </p:nvSpPr>
        <p:spPr>
          <a:xfrm flipH="1">
            <a:off x="8617680" y="5528160"/>
            <a:ext cx="96840" cy="609480"/>
          </a:xfrm>
          <a:prstGeom prst="straightConnector1">
            <a:avLst/>
          </a:prstGeom>
          <a:ln w="9360">
            <a:solidFill>
              <a:srgbClr val="4A7EBB"/>
            </a:solidFill>
            <a:round/>
            <a:tailEnd type="triangle" w="med" len="med"/>
          </a:ln>
        </p:spPr>
      </p:sp>
      <p:sp>
        <p:nvSpPr>
          <p:cNvPr id="599" name="CustomShape 130"/>
          <p:cNvSpPr/>
          <p:nvPr/>
        </p:nvSpPr>
        <p:spPr>
          <a:xfrm>
            <a:off x="8718480" y="6132240"/>
            <a:ext cx="263520" cy="253800"/>
          </a:xfrm>
          <a:prstGeom prst="ellipse">
            <a:avLst/>
          </a:prstGeom>
          <a:solidFill>
            <a:srgbClr val="FAC090"/>
          </a:solidFill>
          <a:ln w="3240">
            <a:solidFill>
              <a:srgbClr val="000000"/>
            </a:solidFill>
            <a:round/>
          </a:ln>
        </p:spPr>
      </p:sp>
      <p:sp>
        <p:nvSpPr>
          <p:cNvPr id="600" name="CustomShape 131"/>
          <p:cNvSpPr/>
          <p:nvPr/>
        </p:nvSpPr>
        <p:spPr>
          <a:xfrm>
            <a:off x="8644680" y="6145200"/>
            <a:ext cx="4154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2G5.16</a:t>
            </a:r>
            <a:endParaRPr/>
          </a:p>
        </p:txBody>
      </p:sp>
      <p:sp>
        <p:nvSpPr>
          <p:cNvPr id="601" name="CustomShape 132"/>
          <p:cNvSpPr/>
          <p:nvPr/>
        </p:nvSpPr>
        <p:spPr>
          <a:xfrm>
            <a:off x="8455320" y="6132240"/>
            <a:ext cx="263520" cy="253800"/>
          </a:xfrm>
          <a:prstGeom prst="ellipse">
            <a:avLst/>
          </a:prstGeom>
          <a:solidFill>
            <a:srgbClr val="FAC090"/>
          </a:solidFill>
          <a:ln w="3240">
            <a:solidFill>
              <a:srgbClr val="000000"/>
            </a:solidFill>
            <a:round/>
          </a:ln>
        </p:spPr>
      </p:sp>
      <p:sp>
        <p:nvSpPr>
          <p:cNvPr id="602" name="CustomShape 133"/>
          <p:cNvSpPr/>
          <p:nvPr/>
        </p:nvSpPr>
        <p:spPr>
          <a:xfrm>
            <a:off x="8398800" y="6151320"/>
            <a:ext cx="415440" cy="196560"/>
          </a:xfrm>
          <a:prstGeom prst="rect">
            <a:avLst/>
          </a:prstGeom>
        </p:spPr>
        <p:txBody>
          <a:bodyPr wrap="none" lIns="90000" tIns="45000" rIns="90000" bIns="45000"/>
          <a:lstStyle/>
          <a:p>
            <a:pPr>
              <a:lnSpc>
                <a:spcPct val="100000"/>
              </a:lnSpc>
            </a:pPr>
            <a:r>
              <a:rPr lang="ms-MY" sz="700">
                <a:solidFill>
                  <a:srgbClr val="000000"/>
                </a:solidFill>
                <a:latin typeface="Arial Narrow"/>
              </a:rPr>
              <a:t>2G5.15</a:t>
            </a:r>
            <a:endParaRPr/>
          </a:p>
        </p:txBody>
      </p:sp>
      <p:sp>
        <p:nvSpPr>
          <p:cNvPr id="603" name="CustomShape 134"/>
          <p:cNvSpPr/>
          <p:nvPr/>
        </p:nvSpPr>
        <p:spPr>
          <a:xfrm>
            <a:off x="8588160" y="5284440"/>
            <a:ext cx="263160" cy="256680"/>
          </a:xfrm>
          <a:prstGeom prst="ellipse">
            <a:avLst/>
          </a:prstGeom>
          <a:solidFill>
            <a:srgbClr val="E1FEAC"/>
          </a:solidFill>
          <a:ln w="3240">
            <a:solidFill>
              <a:srgbClr val="000000"/>
            </a:solidFill>
            <a:round/>
          </a:ln>
        </p:spPr>
      </p:sp>
      <p:sp>
        <p:nvSpPr>
          <p:cNvPr id="604" name="CustomShape 135"/>
          <p:cNvSpPr/>
          <p:nvPr/>
        </p:nvSpPr>
        <p:spPr>
          <a:xfrm>
            <a:off x="8512200" y="5304240"/>
            <a:ext cx="456480" cy="211680"/>
          </a:xfrm>
          <a:prstGeom prst="rect">
            <a:avLst/>
          </a:prstGeom>
        </p:spPr>
        <p:txBody>
          <a:bodyPr lIns="90000" tIns="45000" rIns="90000" bIns="45000"/>
          <a:lstStyle/>
          <a:p>
            <a:pPr>
              <a:lnSpc>
                <a:spcPct val="100000"/>
              </a:lnSpc>
            </a:pPr>
            <a:r>
              <a:rPr lang="ms-MY" sz="800">
                <a:solidFill>
                  <a:srgbClr val="000000"/>
                </a:solidFill>
                <a:latin typeface="Arial Narrow"/>
              </a:rPr>
              <a:t>2G4.8</a:t>
            </a:r>
            <a:endParaRPr/>
          </a:p>
        </p:txBody>
      </p:sp>
      <p:sp>
        <p:nvSpPr>
          <p:cNvPr id="605" name="CustomShape 136"/>
          <p:cNvSpPr/>
          <p:nvPr/>
        </p:nvSpPr>
        <p:spPr>
          <a:xfrm>
            <a:off x="727200" y="4677120"/>
            <a:ext cx="215640" cy="606960"/>
          </a:xfrm>
          <a:prstGeom prst="straightConnector1">
            <a:avLst/>
          </a:prstGeom>
          <a:ln w="9360">
            <a:solidFill>
              <a:srgbClr val="4A7EBB"/>
            </a:solidFill>
            <a:round/>
            <a:tailEnd type="triangle" w="med" len="med"/>
          </a:ln>
        </p:spPr>
      </p:sp>
      <p:sp>
        <p:nvSpPr>
          <p:cNvPr id="606" name="CustomShape 137"/>
          <p:cNvSpPr/>
          <p:nvPr/>
        </p:nvSpPr>
        <p:spPr>
          <a:xfrm flipH="1">
            <a:off x="509400" y="4683240"/>
            <a:ext cx="210240" cy="604080"/>
          </a:xfrm>
          <a:prstGeom prst="straightConnector1">
            <a:avLst/>
          </a:prstGeom>
          <a:ln w="9360">
            <a:solidFill>
              <a:srgbClr val="4A7EBB"/>
            </a:solidFill>
            <a:round/>
            <a:tailEnd type="triangle" w="med" len="med"/>
          </a:ln>
        </p:spPr>
      </p:sp>
      <p:sp>
        <p:nvSpPr>
          <p:cNvPr id="607" name="CustomShape 138"/>
          <p:cNvSpPr/>
          <p:nvPr/>
        </p:nvSpPr>
        <p:spPr>
          <a:xfrm>
            <a:off x="593280" y="4419720"/>
            <a:ext cx="266760" cy="267840"/>
          </a:xfrm>
          <a:prstGeom prst="ellipse">
            <a:avLst/>
          </a:prstGeom>
          <a:solidFill>
            <a:srgbClr val="FFC000"/>
          </a:solidFill>
          <a:ln w="3240">
            <a:solidFill>
              <a:srgbClr val="000000"/>
            </a:solidFill>
            <a:round/>
          </a:ln>
        </p:spPr>
      </p:sp>
      <p:sp>
        <p:nvSpPr>
          <p:cNvPr id="608" name="CustomShape 139"/>
          <p:cNvSpPr/>
          <p:nvPr/>
        </p:nvSpPr>
        <p:spPr>
          <a:xfrm>
            <a:off x="522360" y="4459680"/>
            <a:ext cx="410760" cy="211680"/>
          </a:xfrm>
          <a:prstGeom prst="rect">
            <a:avLst/>
          </a:prstGeom>
        </p:spPr>
        <p:txBody>
          <a:bodyPr wrap="none" lIns="90000" tIns="45000" rIns="90000" bIns="45000"/>
          <a:lstStyle/>
          <a:p>
            <a:pPr>
              <a:lnSpc>
                <a:spcPct val="100000"/>
              </a:lnSpc>
            </a:pPr>
            <a:r>
              <a:rPr lang="ms-MY" sz="800">
                <a:solidFill>
                  <a:srgbClr val="000000"/>
                </a:solidFill>
                <a:latin typeface="Arial Narrow"/>
              </a:rPr>
              <a:t>1G3.1</a:t>
            </a:r>
            <a:endParaRPr/>
          </a:p>
        </p:txBody>
      </p:sp>
      <p:sp>
        <p:nvSpPr>
          <p:cNvPr id="609" name="CustomShape 140"/>
          <p:cNvSpPr/>
          <p:nvPr/>
        </p:nvSpPr>
        <p:spPr>
          <a:xfrm>
            <a:off x="1808280" y="4701600"/>
            <a:ext cx="205200" cy="600120"/>
          </a:xfrm>
          <a:prstGeom prst="straightConnector1">
            <a:avLst/>
          </a:prstGeom>
          <a:ln w="9360">
            <a:solidFill>
              <a:srgbClr val="4A7EBB"/>
            </a:solidFill>
            <a:round/>
            <a:tailEnd type="triangle" w="med" len="med"/>
          </a:ln>
        </p:spPr>
      </p:sp>
      <p:sp>
        <p:nvSpPr>
          <p:cNvPr id="610" name="CustomShape 141"/>
          <p:cNvSpPr/>
          <p:nvPr/>
        </p:nvSpPr>
        <p:spPr>
          <a:xfrm flipH="1">
            <a:off x="1577160" y="4677120"/>
            <a:ext cx="199080" cy="625680"/>
          </a:xfrm>
          <a:prstGeom prst="straightConnector1">
            <a:avLst/>
          </a:prstGeom>
          <a:ln w="9360">
            <a:solidFill>
              <a:srgbClr val="4A7EBB"/>
            </a:solidFill>
            <a:round/>
            <a:tailEnd type="triangle" w="med" len="med"/>
          </a:ln>
        </p:spPr>
      </p:sp>
      <p:sp>
        <p:nvSpPr>
          <p:cNvPr id="611" name="CustomShape 142"/>
          <p:cNvSpPr/>
          <p:nvPr/>
        </p:nvSpPr>
        <p:spPr>
          <a:xfrm>
            <a:off x="1664280" y="4434840"/>
            <a:ext cx="266760" cy="267840"/>
          </a:xfrm>
          <a:prstGeom prst="ellipse">
            <a:avLst/>
          </a:prstGeom>
          <a:solidFill>
            <a:srgbClr val="FFC000"/>
          </a:solidFill>
          <a:ln w="3240">
            <a:solidFill>
              <a:srgbClr val="000000"/>
            </a:solidFill>
            <a:round/>
          </a:ln>
        </p:spPr>
      </p:sp>
      <p:sp>
        <p:nvSpPr>
          <p:cNvPr id="612" name="CustomShape 143"/>
          <p:cNvSpPr/>
          <p:nvPr/>
        </p:nvSpPr>
        <p:spPr>
          <a:xfrm>
            <a:off x="1593000" y="4475160"/>
            <a:ext cx="410760" cy="211680"/>
          </a:xfrm>
          <a:prstGeom prst="rect">
            <a:avLst/>
          </a:prstGeom>
        </p:spPr>
        <p:txBody>
          <a:bodyPr wrap="none" lIns="90000" tIns="45000" rIns="90000" bIns="45000"/>
          <a:lstStyle/>
          <a:p>
            <a:pPr>
              <a:lnSpc>
                <a:spcPct val="100000"/>
              </a:lnSpc>
            </a:pPr>
            <a:r>
              <a:rPr lang="ms-MY" sz="800">
                <a:solidFill>
                  <a:srgbClr val="000000"/>
                </a:solidFill>
                <a:latin typeface="Arial Narrow"/>
              </a:rPr>
              <a:t>1G3.2</a:t>
            </a:r>
            <a:endParaRPr/>
          </a:p>
        </p:txBody>
      </p:sp>
      <p:sp>
        <p:nvSpPr>
          <p:cNvPr id="613" name="CustomShape 144"/>
          <p:cNvSpPr/>
          <p:nvPr/>
        </p:nvSpPr>
        <p:spPr>
          <a:xfrm>
            <a:off x="2858760" y="4701600"/>
            <a:ext cx="209520" cy="592560"/>
          </a:xfrm>
          <a:prstGeom prst="straightConnector1">
            <a:avLst/>
          </a:prstGeom>
          <a:ln w="9360">
            <a:solidFill>
              <a:srgbClr val="4A7EBB"/>
            </a:solidFill>
            <a:round/>
            <a:tailEnd type="triangle" w="med" len="med"/>
          </a:ln>
        </p:spPr>
      </p:sp>
      <p:sp>
        <p:nvSpPr>
          <p:cNvPr id="614" name="CustomShape 145"/>
          <p:cNvSpPr/>
          <p:nvPr/>
        </p:nvSpPr>
        <p:spPr>
          <a:xfrm flipH="1">
            <a:off x="2610720" y="4714200"/>
            <a:ext cx="196920" cy="567720"/>
          </a:xfrm>
          <a:prstGeom prst="straightConnector1">
            <a:avLst/>
          </a:prstGeom>
          <a:ln w="9360">
            <a:solidFill>
              <a:srgbClr val="4A7EBB"/>
            </a:solidFill>
            <a:round/>
            <a:tailEnd type="triangle" w="med" len="med"/>
          </a:ln>
        </p:spPr>
      </p:sp>
      <p:sp>
        <p:nvSpPr>
          <p:cNvPr id="615" name="CustomShape 146"/>
          <p:cNvSpPr/>
          <p:nvPr/>
        </p:nvSpPr>
        <p:spPr>
          <a:xfrm>
            <a:off x="2705040" y="4438080"/>
            <a:ext cx="266760" cy="267840"/>
          </a:xfrm>
          <a:prstGeom prst="ellipse">
            <a:avLst/>
          </a:prstGeom>
          <a:solidFill>
            <a:srgbClr val="FFC000"/>
          </a:solidFill>
          <a:ln w="3240">
            <a:solidFill>
              <a:srgbClr val="000000"/>
            </a:solidFill>
            <a:round/>
          </a:ln>
        </p:spPr>
      </p:sp>
      <p:sp>
        <p:nvSpPr>
          <p:cNvPr id="616" name="CustomShape 147"/>
          <p:cNvSpPr/>
          <p:nvPr/>
        </p:nvSpPr>
        <p:spPr>
          <a:xfrm>
            <a:off x="2633760" y="4478040"/>
            <a:ext cx="410760" cy="211680"/>
          </a:xfrm>
          <a:prstGeom prst="rect">
            <a:avLst/>
          </a:prstGeom>
        </p:spPr>
        <p:txBody>
          <a:bodyPr wrap="none" lIns="90000" tIns="45000" rIns="90000" bIns="45000"/>
          <a:lstStyle/>
          <a:p>
            <a:pPr>
              <a:lnSpc>
                <a:spcPct val="100000"/>
              </a:lnSpc>
            </a:pPr>
            <a:r>
              <a:rPr lang="ms-MY" sz="800">
                <a:solidFill>
                  <a:srgbClr val="000000"/>
                </a:solidFill>
                <a:latin typeface="Arial Narrow"/>
              </a:rPr>
              <a:t>1G3.3</a:t>
            </a:r>
            <a:endParaRPr/>
          </a:p>
        </p:txBody>
      </p:sp>
      <p:sp>
        <p:nvSpPr>
          <p:cNvPr id="617" name="CustomShape 148"/>
          <p:cNvSpPr/>
          <p:nvPr/>
        </p:nvSpPr>
        <p:spPr>
          <a:xfrm>
            <a:off x="3909240" y="4701600"/>
            <a:ext cx="227880" cy="604800"/>
          </a:xfrm>
          <a:prstGeom prst="straightConnector1">
            <a:avLst/>
          </a:prstGeom>
          <a:ln w="9360">
            <a:solidFill>
              <a:srgbClr val="4A7EBB"/>
            </a:solidFill>
            <a:round/>
            <a:tailEnd type="triangle" w="med" len="med"/>
          </a:ln>
        </p:spPr>
      </p:sp>
      <p:sp>
        <p:nvSpPr>
          <p:cNvPr id="618" name="CustomShape 149"/>
          <p:cNvSpPr/>
          <p:nvPr/>
        </p:nvSpPr>
        <p:spPr>
          <a:xfrm flipH="1">
            <a:off x="3636360" y="4708080"/>
            <a:ext cx="234000" cy="604800"/>
          </a:xfrm>
          <a:prstGeom prst="straightConnector1">
            <a:avLst/>
          </a:prstGeom>
          <a:ln w="9360">
            <a:solidFill>
              <a:srgbClr val="4A7EBB"/>
            </a:solidFill>
            <a:round/>
            <a:tailEnd type="triangle" w="med" len="med"/>
          </a:ln>
        </p:spPr>
      </p:sp>
      <p:sp>
        <p:nvSpPr>
          <p:cNvPr id="619" name="CustomShape 150"/>
          <p:cNvSpPr/>
          <p:nvPr/>
        </p:nvSpPr>
        <p:spPr>
          <a:xfrm>
            <a:off x="3747600" y="4438080"/>
            <a:ext cx="266760" cy="267840"/>
          </a:xfrm>
          <a:prstGeom prst="ellipse">
            <a:avLst/>
          </a:prstGeom>
          <a:solidFill>
            <a:srgbClr val="FFC000"/>
          </a:solidFill>
          <a:ln w="3240">
            <a:solidFill>
              <a:srgbClr val="000000"/>
            </a:solidFill>
            <a:round/>
          </a:ln>
        </p:spPr>
      </p:sp>
      <p:sp>
        <p:nvSpPr>
          <p:cNvPr id="620" name="CustomShape 151"/>
          <p:cNvSpPr/>
          <p:nvPr/>
        </p:nvSpPr>
        <p:spPr>
          <a:xfrm>
            <a:off x="3676320" y="4478040"/>
            <a:ext cx="410760" cy="211680"/>
          </a:xfrm>
          <a:prstGeom prst="rect">
            <a:avLst/>
          </a:prstGeom>
        </p:spPr>
        <p:txBody>
          <a:bodyPr wrap="none" lIns="90000" tIns="45000" rIns="90000" bIns="45000"/>
          <a:lstStyle/>
          <a:p>
            <a:pPr>
              <a:lnSpc>
                <a:spcPct val="100000"/>
              </a:lnSpc>
            </a:pPr>
            <a:r>
              <a:rPr lang="ms-MY" sz="800">
                <a:solidFill>
                  <a:srgbClr val="000000"/>
                </a:solidFill>
                <a:latin typeface="Arial Narrow"/>
              </a:rPr>
              <a:t>1G3.4</a:t>
            </a:r>
            <a:endParaRPr/>
          </a:p>
        </p:txBody>
      </p:sp>
      <p:sp>
        <p:nvSpPr>
          <p:cNvPr id="621" name="CustomShape 152"/>
          <p:cNvSpPr/>
          <p:nvPr/>
        </p:nvSpPr>
        <p:spPr>
          <a:xfrm>
            <a:off x="5299200" y="4695480"/>
            <a:ext cx="227880" cy="598680"/>
          </a:xfrm>
          <a:prstGeom prst="straightConnector1">
            <a:avLst/>
          </a:prstGeom>
          <a:ln w="9360">
            <a:solidFill>
              <a:srgbClr val="4A7EBB"/>
            </a:solidFill>
            <a:round/>
            <a:tailEnd type="triangle" w="med" len="med"/>
          </a:ln>
        </p:spPr>
      </p:sp>
      <p:sp>
        <p:nvSpPr>
          <p:cNvPr id="622" name="CustomShape 153"/>
          <p:cNvSpPr/>
          <p:nvPr/>
        </p:nvSpPr>
        <p:spPr>
          <a:xfrm flipH="1">
            <a:off x="5045040" y="4695480"/>
            <a:ext cx="221760" cy="586080"/>
          </a:xfrm>
          <a:prstGeom prst="straightConnector1">
            <a:avLst/>
          </a:prstGeom>
          <a:ln w="9360">
            <a:solidFill>
              <a:srgbClr val="4A7EBB"/>
            </a:solidFill>
            <a:round/>
            <a:tailEnd type="triangle" w="med" len="med"/>
          </a:ln>
        </p:spPr>
      </p:sp>
      <p:sp>
        <p:nvSpPr>
          <p:cNvPr id="623" name="CustomShape 154"/>
          <p:cNvSpPr/>
          <p:nvPr/>
        </p:nvSpPr>
        <p:spPr>
          <a:xfrm>
            <a:off x="5150520" y="4419720"/>
            <a:ext cx="266760" cy="267840"/>
          </a:xfrm>
          <a:prstGeom prst="ellipse">
            <a:avLst/>
          </a:prstGeom>
          <a:solidFill>
            <a:srgbClr val="FFC000"/>
          </a:solidFill>
          <a:ln w="3240">
            <a:solidFill>
              <a:srgbClr val="000000"/>
            </a:solidFill>
            <a:round/>
          </a:ln>
        </p:spPr>
      </p:sp>
      <p:sp>
        <p:nvSpPr>
          <p:cNvPr id="624" name="CustomShape 155"/>
          <p:cNvSpPr/>
          <p:nvPr/>
        </p:nvSpPr>
        <p:spPr>
          <a:xfrm>
            <a:off x="5079600" y="4459680"/>
            <a:ext cx="410760" cy="211680"/>
          </a:xfrm>
          <a:prstGeom prst="rect">
            <a:avLst/>
          </a:prstGeom>
        </p:spPr>
        <p:txBody>
          <a:bodyPr wrap="none" lIns="90000" tIns="45000" rIns="90000" bIns="45000"/>
          <a:lstStyle/>
          <a:p>
            <a:pPr>
              <a:lnSpc>
                <a:spcPct val="100000"/>
              </a:lnSpc>
            </a:pPr>
            <a:r>
              <a:rPr lang="ms-MY" sz="800">
                <a:solidFill>
                  <a:srgbClr val="000000"/>
                </a:solidFill>
                <a:latin typeface="Arial Narrow"/>
              </a:rPr>
              <a:t>2G3.1</a:t>
            </a:r>
            <a:endParaRPr/>
          </a:p>
        </p:txBody>
      </p:sp>
      <p:sp>
        <p:nvSpPr>
          <p:cNvPr id="625" name="CustomShape 156"/>
          <p:cNvSpPr/>
          <p:nvPr/>
        </p:nvSpPr>
        <p:spPr>
          <a:xfrm>
            <a:off x="6380280" y="4726440"/>
            <a:ext cx="203040" cy="586080"/>
          </a:xfrm>
          <a:prstGeom prst="straightConnector1">
            <a:avLst/>
          </a:prstGeom>
          <a:ln w="9360">
            <a:solidFill>
              <a:srgbClr val="4A7EBB"/>
            </a:solidFill>
            <a:round/>
            <a:tailEnd type="triangle" w="med" len="med"/>
          </a:ln>
        </p:spPr>
      </p:sp>
      <p:sp>
        <p:nvSpPr>
          <p:cNvPr id="626" name="CustomShape 157"/>
          <p:cNvSpPr/>
          <p:nvPr/>
        </p:nvSpPr>
        <p:spPr>
          <a:xfrm flipH="1">
            <a:off x="6120360" y="4708080"/>
            <a:ext cx="221760" cy="586080"/>
          </a:xfrm>
          <a:prstGeom prst="straightConnector1">
            <a:avLst/>
          </a:prstGeom>
          <a:ln w="9360">
            <a:solidFill>
              <a:srgbClr val="4A7EBB"/>
            </a:solidFill>
            <a:round/>
            <a:tailEnd type="triangle" w="med" len="med"/>
          </a:ln>
        </p:spPr>
      </p:sp>
      <p:sp>
        <p:nvSpPr>
          <p:cNvPr id="627" name="CustomShape 158"/>
          <p:cNvSpPr/>
          <p:nvPr/>
        </p:nvSpPr>
        <p:spPr>
          <a:xfrm>
            <a:off x="6221520" y="4434840"/>
            <a:ext cx="266760" cy="267840"/>
          </a:xfrm>
          <a:prstGeom prst="ellipse">
            <a:avLst/>
          </a:prstGeom>
          <a:solidFill>
            <a:srgbClr val="FFC000"/>
          </a:solidFill>
          <a:ln w="3240">
            <a:solidFill>
              <a:srgbClr val="000000"/>
            </a:solidFill>
            <a:round/>
          </a:ln>
        </p:spPr>
      </p:sp>
      <p:sp>
        <p:nvSpPr>
          <p:cNvPr id="628" name="CustomShape 159"/>
          <p:cNvSpPr/>
          <p:nvPr/>
        </p:nvSpPr>
        <p:spPr>
          <a:xfrm>
            <a:off x="6150240" y="4475160"/>
            <a:ext cx="410760" cy="211680"/>
          </a:xfrm>
          <a:prstGeom prst="rect">
            <a:avLst/>
          </a:prstGeom>
        </p:spPr>
        <p:txBody>
          <a:bodyPr wrap="none" lIns="90000" tIns="45000" rIns="90000" bIns="45000"/>
          <a:lstStyle/>
          <a:p>
            <a:pPr>
              <a:lnSpc>
                <a:spcPct val="100000"/>
              </a:lnSpc>
            </a:pPr>
            <a:r>
              <a:rPr lang="ms-MY" sz="800">
                <a:solidFill>
                  <a:srgbClr val="000000"/>
                </a:solidFill>
                <a:latin typeface="Arial Narrow"/>
              </a:rPr>
              <a:t>2G3.2</a:t>
            </a:r>
            <a:endParaRPr/>
          </a:p>
        </p:txBody>
      </p:sp>
      <p:sp>
        <p:nvSpPr>
          <p:cNvPr id="629" name="CustomShape 160"/>
          <p:cNvSpPr/>
          <p:nvPr/>
        </p:nvSpPr>
        <p:spPr>
          <a:xfrm>
            <a:off x="7412040" y="4720320"/>
            <a:ext cx="199440" cy="561960"/>
          </a:xfrm>
          <a:prstGeom prst="straightConnector1">
            <a:avLst/>
          </a:prstGeom>
          <a:ln w="9360">
            <a:solidFill>
              <a:srgbClr val="4A7EBB"/>
            </a:solidFill>
            <a:round/>
            <a:tailEnd type="triangle" w="med" len="med"/>
          </a:ln>
        </p:spPr>
      </p:sp>
      <p:sp>
        <p:nvSpPr>
          <p:cNvPr id="630" name="CustomShape 161"/>
          <p:cNvSpPr/>
          <p:nvPr/>
        </p:nvSpPr>
        <p:spPr>
          <a:xfrm flipH="1">
            <a:off x="7152120" y="4714200"/>
            <a:ext cx="221760" cy="573840"/>
          </a:xfrm>
          <a:prstGeom prst="straightConnector1">
            <a:avLst/>
          </a:prstGeom>
          <a:ln w="9360">
            <a:solidFill>
              <a:srgbClr val="4A7EBB"/>
            </a:solidFill>
            <a:round/>
            <a:tailEnd type="triangle" w="med" len="med"/>
          </a:ln>
        </p:spPr>
      </p:sp>
      <p:sp>
        <p:nvSpPr>
          <p:cNvPr id="631" name="CustomShape 162"/>
          <p:cNvSpPr/>
          <p:nvPr/>
        </p:nvSpPr>
        <p:spPr>
          <a:xfrm>
            <a:off x="7262280" y="4438080"/>
            <a:ext cx="266760" cy="267840"/>
          </a:xfrm>
          <a:prstGeom prst="ellipse">
            <a:avLst/>
          </a:prstGeom>
          <a:solidFill>
            <a:srgbClr val="FFC000"/>
          </a:solidFill>
          <a:ln w="3240">
            <a:solidFill>
              <a:srgbClr val="000000"/>
            </a:solidFill>
            <a:round/>
          </a:ln>
        </p:spPr>
      </p:sp>
      <p:sp>
        <p:nvSpPr>
          <p:cNvPr id="632" name="CustomShape 163"/>
          <p:cNvSpPr/>
          <p:nvPr/>
        </p:nvSpPr>
        <p:spPr>
          <a:xfrm>
            <a:off x="7191000" y="4478040"/>
            <a:ext cx="410760" cy="211680"/>
          </a:xfrm>
          <a:prstGeom prst="rect">
            <a:avLst/>
          </a:prstGeom>
        </p:spPr>
        <p:txBody>
          <a:bodyPr wrap="none" lIns="90000" tIns="45000" rIns="90000" bIns="45000"/>
          <a:lstStyle/>
          <a:p>
            <a:pPr>
              <a:lnSpc>
                <a:spcPct val="100000"/>
              </a:lnSpc>
            </a:pPr>
            <a:r>
              <a:rPr lang="ms-MY" sz="800">
                <a:solidFill>
                  <a:srgbClr val="000000"/>
                </a:solidFill>
                <a:latin typeface="Arial Narrow"/>
              </a:rPr>
              <a:t>2G3.3</a:t>
            </a:r>
            <a:endParaRPr/>
          </a:p>
        </p:txBody>
      </p:sp>
      <p:sp>
        <p:nvSpPr>
          <p:cNvPr id="633" name="CustomShape 164"/>
          <p:cNvSpPr/>
          <p:nvPr/>
        </p:nvSpPr>
        <p:spPr>
          <a:xfrm>
            <a:off x="8450280" y="4708080"/>
            <a:ext cx="204120" cy="574200"/>
          </a:xfrm>
          <a:prstGeom prst="straightConnector1">
            <a:avLst/>
          </a:prstGeom>
          <a:ln w="9360">
            <a:solidFill>
              <a:srgbClr val="4A7EBB"/>
            </a:solidFill>
            <a:round/>
            <a:tailEnd type="triangle" w="med" len="med"/>
          </a:ln>
        </p:spPr>
      </p:sp>
      <p:sp>
        <p:nvSpPr>
          <p:cNvPr id="634" name="CustomShape 165"/>
          <p:cNvSpPr/>
          <p:nvPr/>
        </p:nvSpPr>
        <p:spPr>
          <a:xfrm flipH="1">
            <a:off x="8226720" y="4701600"/>
            <a:ext cx="203760" cy="574920"/>
          </a:xfrm>
          <a:prstGeom prst="straightConnector1">
            <a:avLst/>
          </a:prstGeom>
          <a:ln w="9360">
            <a:solidFill>
              <a:srgbClr val="4A7EBB"/>
            </a:solidFill>
            <a:round/>
            <a:tailEnd type="triangle" w="med" len="med"/>
          </a:ln>
        </p:spPr>
      </p:sp>
      <p:sp>
        <p:nvSpPr>
          <p:cNvPr id="635" name="CustomShape 166"/>
          <p:cNvSpPr/>
          <p:nvPr/>
        </p:nvSpPr>
        <p:spPr>
          <a:xfrm>
            <a:off x="8304840" y="4438080"/>
            <a:ext cx="266760" cy="267840"/>
          </a:xfrm>
          <a:prstGeom prst="ellipse">
            <a:avLst/>
          </a:prstGeom>
          <a:solidFill>
            <a:srgbClr val="FFC000"/>
          </a:solidFill>
          <a:ln w="3240">
            <a:solidFill>
              <a:srgbClr val="000000"/>
            </a:solidFill>
            <a:round/>
          </a:ln>
        </p:spPr>
      </p:sp>
      <p:sp>
        <p:nvSpPr>
          <p:cNvPr id="636" name="CustomShape 167"/>
          <p:cNvSpPr/>
          <p:nvPr/>
        </p:nvSpPr>
        <p:spPr>
          <a:xfrm>
            <a:off x="8233560" y="4478040"/>
            <a:ext cx="410760" cy="211680"/>
          </a:xfrm>
          <a:prstGeom prst="rect">
            <a:avLst/>
          </a:prstGeom>
        </p:spPr>
        <p:txBody>
          <a:bodyPr wrap="none" lIns="90000" tIns="45000" rIns="90000" bIns="45000"/>
          <a:lstStyle/>
          <a:p>
            <a:pPr>
              <a:lnSpc>
                <a:spcPct val="100000"/>
              </a:lnSpc>
            </a:pPr>
            <a:r>
              <a:rPr lang="ms-MY" sz="800">
                <a:solidFill>
                  <a:srgbClr val="000000"/>
                </a:solidFill>
                <a:latin typeface="Arial Narrow"/>
              </a:rPr>
              <a:t>2G3.4</a:t>
            </a:r>
            <a:endParaRPr/>
          </a:p>
        </p:txBody>
      </p:sp>
      <p:sp>
        <p:nvSpPr>
          <p:cNvPr id="637" name="CustomShape 168"/>
          <p:cNvSpPr/>
          <p:nvPr/>
        </p:nvSpPr>
        <p:spPr>
          <a:xfrm flipH="1">
            <a:off x="790920" y="3841560"/>
            <a:ext cx="450000" cy="593280"/>
          </a:xfrm>
          <a:prstGeom prst="straightConnector1">
            <a:avLst/>
          </a:prstGeom>
          <a:ln w="9360">
            <a:solidFill>
              <a:srgbClr val="4A7EBB"/>
            </a:solidFill>
            <a:round/>
            <a:tailEnd type="triangle" w="med" len="med"/>
          </a:ln>
        </p:spPr>
      </p:sp>
      <p:sp>
        <p:nvSpPr>
          <p:cNvPr id="638" name="CustomShape 169"/>
          <p:cNvSpPr/>
          <p:nvPr/>
        </p:nvSpPr>
        <p:spPr>
          <a:xfrm>
            <a:off x="1299960" y="3853080"/>
            <a:ext cx="451800" cy="596160"/>
          </a:xfrm>
          <a:prstGeom prst="straightConnector1">
            <a:avLst/>
          </a:prstGeom>
          <a:ln w="9360">
            <a:solidFill>
              <a:srgbClr val="4A7EBB"/>
            </a:solidFill>
            <a:round/>
            <a:tailEnd type="triangle" w="med" len="med"/>
          </a:ln>
        </p:spPr>
      </p:sp>
      <p:sp>
        <p:nvSpPr>
          <p:cNvPr id="639" name="CustomShape 170"/>
          <p:cNvSpPr/>
          <p:nvPr/>
        </p:nvSpPr>
        <p:spPr>
          <a:xfrm>
            <a:off x="1123920" y="3581280"/>
            <a:ext cx="268560" cy="263520"/>
          </a:xfrm>
          <a:prstGeom prst="ellipse">
            <a:avLst/>
          </a:prstGeom>
          <a:solidFill>
            <a:srgbClr val="99FFCC"/>
          </a:solidFill>
          <a:ln w="3240">
            <a:solidFill>
              <a:srgbClr val="000000"/>
            </a:solidFill>
            <a:round/>
          </a:ln>
        </p:spPr>
      </p:sp>
      <p:sp>
        <p:nvSpPr>
          <p:cNvPr id="640" name="CustomShape 171"/>
          <p:cNvSpPr/>
          <p:nvPr/>
        </p:nvSpPr>
        <p:spPr>
          <a:xfrm>
            <a:off x="1052640" y="3616560"/>
            <a:ext cx="410760" cy="211680"/>
          </a:xfrm>
          <a:prstGeom prst="rect">
            <a:avLst/>
          </a:prstGeom>
        </p:spPr>
        <p:txBody>
          <a:bodyPr wrap="none" lIns="90000" tIns="45000" rIns="90000" bIns="45000"/>
          <a:lstStyle/>
          <a:p>
            <a:pPr>
              <a:lnSpc>
                <a:spcPct val="100000"/>
              </a:lnSpc>
            </a:pPr>
            <a:r>
              <a:rPr lang="ms-MY" sz="800">
                <a:solidFill>
                  <a:srgbClr val="000000"/>
                </a:solidFill>
                <a:latin typeface="Arial Narrow"/>
              </a:rPr>
              <a:t>1G2.1</a:t>
            </a:r>
            <a:endParaRPr/>
          </a:p>
        </p:txBody>
      </p:sp>
      <p:sp>
        <p:nvSpPr>
          <p:cNvPr id="641" name="CustomShape 172"/>
          <p:cNvSpPr/>
          <p:nvPr/>
        </p:nvSpPr>
        <p:spPr>
          <a:xfrm flipH="1">
            <a:off x="2881440" y="3824280"/>
            <a:ext cx="446760" cy="610560"/>
          </a:xfrm>
          <a:prstGeom prst="straightConnector1">
            <a:avLst/>
          </a:prstGeom>
          <a:ln w="9360">
            <a:solidFill>
              <a:srgbClr val="4A7EBB"/>
            </a:solidFill>
            <a:round/>
            <a:tailEnd type="triangle" w="med" len="med"/>
          </a:ln>
        </p:spPr>
      </p:sp>
      <p:sp>
        <p:nvSpPr>
          <p:cNvPr id="642" name="CustomShape 173"/>
          <p:cNvSpPr/>
          <p:nvPr/>
        </p:nvSpPr>
        <p:spPr>
          <a:xfrm>
            <a:off x="3393000" y="3841560"/>
            <a:ext cx="449280" cy="607680"/>
          </a:xfrm>
          <a:prstGeom prst="straightConnector1">
            <a:avLst/>
          </a:prstGeom>
          <a:ln w="9360">
            <a:solidFill>
              <a:srgbClr val="4A7EBB"/>
            </a:solidFill>
            <a:round/>
            <a:tailEnd type="triangle" w="med" len="med"/>
          </a:ln>
        </p:spPr>
      </p:sp>
      <p:sp>
        <p:nvSpPr>
          <p:cNvPr id="643" name="CustomShape 174"/>
          <p:cNvSpPr/>
          <p:nvPr/>
        </p:nvSpPr>
        <p:spPr>
          <a:xfrm>
            <a:off x="3214800" y="3581280"/>
            <a:ext cx="268560" cy="263520"/>
          </a:xfrm>
          <a:prstGeom prst="ellipse">
            <a:avLst/>
          </a:prstGeom>
          <a:solidFill>
            <a:srgbClr val="99FFCC"/>
          </a:solidFill>
          <a:ln w="3240">
            <a:solidFill>
              <a:srgbClr val="000000"/>
            </a:solidFill>
            <a:round/>
          </a:ln>
        </p:spPr>
      </p:sp>
      <p:sp>
        <p:nvSpPr>
          <p:cNvPr id="644" name="CustomShape 175"/>
          <p:cNvSpPr/>
          <p:nvPr/>
        </p:nvSpPr>
        <p:spPr>
          <a:xfrm>
            <a:off x="3143160" y="3616560"/>
            <a:ext cx="410760" cy="211680"/>
          </a:xfrm>
          <a:prstGeom prst="rect">
            <a:avLst/>
          </a:prstGeom>
        </p:spPr>
        <p:txBody>
          <a:bodyPr wrap="none" lIns="90000" tIns="45000" rIns="90000" bIns="45000"/>
          <a:lstStyle/>
          <a:p>
            <a:pPr>
              <a:lnSpc>
                <a:spcPct val="100000"/>
              </a:lnSpc>
            </a:pPr>
            <a:r>
              <a:rPr lang="ms-MY" sz="800">
                <a:solidFill>
                  <a:srgbClr val="000000"/>
                </a:solidFill>
                <a:latin typeface="Arial Narrow"/>
              </a:rPr>
              <a:t>1G2.2</a:t>
            </a:r>
            <a:endParaRPr/>
          </a:p>
        </p:txBody>
      </p:sp>
      <p:sp>
        <p:nvSpPr>
          <p:cNvPr id="645" name="CustomShape 176"/>
          <p:cNvSpPr/>
          <p:nvPr/>
        </p:nvSpPr>
        <p:spPr>
          <a:xfrm flipH="1">
            <a:off x="5362920" y="3847320"/>
            <a:ext cx="438480" cy="587520"/>
          </a:xfrm>
          <a:prstGeom prst="straightConnector1">
            <a:avLst/>
          </a:prstGeom>
          <a:ln w="9360">
            <a:solidFill>
              <a:srgbClr val="4A7EBB"/>
            </a:solidFill>
            <a:round/>
            <a:tailEnd type="triangle" w="med" len="med"/>
          </a:ln>
        </p:spPr>
      </p:sp>
      <p:sp>
        <p:nvSpPr>
          <p:cNvPr id="646" name="CustomShape 177"/>
          <p:cNvSpPr/>
          <p:nvPr/>
        </p:nvSpPr>
        <p:spPr>
          <a:xfrm>
            <a:off x="5866200" y="3847320"/>
            <a:ext cx="457560" cy="601920"/>
          </a:xfrm>
          <a:prstGeom prst="straightConnector1">
            <a:avLst/>
          </a:prstGeom>
          <a:ln w="9360">
            <a:solidFill>
              <a:srgbClr val="4A7EBB"/>
            </a:solidFill>
            <a:round/>
            <a:tailEnd type="triangle" w="med" len="med"/>
          </a:ln>
        </p:spPr>
      </p:sp>
      <p:sp>
        <p:nvSpPr>
          <p:cNvPr id="647" name="CustomShape 178"/>
          <p:cNvSpPr/>
          <p:nvPr/>
        </p:nvSpPr>
        <p:spPr>
          <a:xfrm>
            <a:off x="5695920" y="3581280"/>
            <a:ext cx="268560" cy="263520"/>
          </a:xfrm>
          <a:prstGeom prst="ellipse">
            <a:avLst/>
          </a:prstGeom>
          <a:solidFill>
            <a:srgbClr val="99FFCC"/>
          </a:solidFill>
          <a:ln w="3240">
            <a:solidFill>
              <a:srgbClr val="000000"/>
            </a:solidFill>
            <a:round/>
          </a:ln>
        </p:spPr>
      </p:sp>
      <p:sp>
        <p:nvSpPr>
          <p:cNvPr id="648" name="CustomShape 179"/>
          <p:cNvSpPr/>
          <p:nvPr/>
        </p:nvSpPr>
        <p:spPr>
          <a:xfrm>
            <a:off x="5624640" y="3616560"/>
            <a:ext cx="410760" cy="211680"/>
          </a:xfrm>
          <a:prstGeom prst="rect">
            <a:avLst/>
          </a:prstGeom>
        </p:spPr>
        <p:txBody>
          <a:bodyPr wrap="none" lIns="90000" tIns="45000" rIns="90000" bIns="45000"/>
          <a:lstStyle/>
          <a:p>
            <a:pPr>
              <a:lnSpc>
                <a:spcPct val="100000"/>
              </a:lnSpc>
            </a:pPr>
            <a:r>
              <a:rPr lang="ms-MY" sz="800">
                <a:solidFill>
                  <a:srgbClr val="000000"/>
                </a:solidFill>
                <a:latin typeface="Arial Narrow"/>
              </a:rPr>
              <a:t>2G2.1</a:t>
            </a:r>
            <a:endParaRPr/>
          </a:p>
        </p:txBody>
      </p:sp>
      <p:sp>
        <p:nvSpPr>
          <p:cNvPr id="649" name="CustomShape 180"/>
          <p:cNvSpPr/>
          <p:nvPr/>
        </p:nvSpPr>
        <p:spPr>
          <a:xfrm flipH="1">
            <a:off x="7453440" y="3853080"/>
            <a:ext cx="446760" cy="581760"/>
          </a:xfrm>
          <a:prstGeom prst="straightConnector1">
            <a:avLst/>
          </a:prstGeom>
          <a:ln w="9360">
            <a:solidFill>
              <a:srgbClr val="4A7EBB"/>
            </a:solidFill>
            <a:round/>
            <a:tailEnd type="triangle" w="med" len="med"/>
          </a:ln>
        </p:spPr>
      </p:sp>
      <p:sp>
        <p:nvSpPr>
          <p:cNvPr id="650" name="CustomShape 181"/>
          <p:cNvSpPr/>
          <p:nvPr/>
        </p:nvSpPr>
        <p:spPr>
          <a:xfrm>
            <a:off x="7959240" y="3853080"/>
            <a:ext cx="455040" cy="596160"/>
          </a:xfrm>
          <a:prstGeom prst="straightConnector1">
            <a:avLst/>
          </a:prstGeom>
          <a:ln w="9360">
            <a:solidFill>
              <a:srgbClr val="4A7EBB"/>
            </a:solidFill>
            <a:round/>
            <a:tailEnd type="triangle" w="med" len="med"/>
          </a:ln>
        </p:spPr>
      </p:sp>
      <p:sp>
        <p:nvSpPr>
          <p:cNvPr id="651" name="CustomShape 182"/>
          <p:cNvSpPr/>
          <p:nvPr/>
        </p:nvSpPr>
        <p:spPr>
          <a:xfrm>
            <a:off x="7786800" y="3581280"/>
            <a:ext cx="268560" cy="263520"/>
          </a:xfrm>
          <a:prstGeom prst="ellipse">
            <a:avLst/>
          </a:prstGeom>
          <a:solidFill>
            <a:srgbClr val="99FFCC"/>
          </a:solidFill>
          <a:ln w="3240">
            <a:solidFill>
              <a:srgbClr val="000000"/>
            </a:solidFill>
            <a:round/>
          </a:ln>
        </p:spPr>
      </p:sp>
      <p:sp>
        <p:nvSpPr>
          <p:cNvPr id="652" name="CustomShape 183"/>
          <p:cNvSpPr/>
          <p:nvPr/>
        </p:nvSpPr>
        <p:spPr>
          <a:xfrm>
            <a:off x="7715160" y="3616560"/>
            <a:ext cx="410760" cy="211680"/>
          </a:xfrm>
          <a:prstGeom prst="rect">
            <a:avLst/>
          </a:prstGeom>
        </p:spPr>
        <p:txBody>
          <a:bodyPr wrap="none" lIns="90000" tIns="45000" rIns="90000" bIns="45000"/>
          <a:lstStyle/>
          <a:p>
            <a:pPr>
              <a:lnSpc>
                <a:spcPct val="100000"/>
              </a:lnSpc>
            </a:pPr>
            <a:r>
              <a:rPr lang="ms-MY" sz="800">
                <a:solidFill>
                  <a:srgbClr val="000000"/>
                </a:solidFill>
                <a:latin typeface="Arial Narrow"/>
              </a:rPr>
              <a:t>2G2.2</a:t>
            </a:r>
            <a:endParaRPr/>
          </a:p>
        </p:txBody>
      </p:sp>
      <p:sp>
        <p:nvSpPr>
          <p:cNvPr id="653" name="CustomShape 184"/>
          <p:cNvSpPr/>
          <p:nvPr/>
        </p:nvSpPr>
        <p:spPr>
          <a:xfrm>
            <a:off x="2141640" y="2819520"/>
            <a:ext cx="304200" cy="304200"/>
          </a:xfrm>
          <a:prstGeom prst="ellipse">
            <a:avLst/>
          </a:prstGeom>
          <a:solidFill>
            <a:srgbClr val="FFFF00"/>
          </a:solidFill>
          <a:ln w="3240">
            <a:solidFill>
              <a:srgbClr val="000000"/>
            </a:solidFill>
            <a:round/>
          </a:ln>
        </p:spPr>
      </p:sp>
      <p:sp>
        <p:nvSpPr>
          <p:cNvPr id="654" name="CustomShape 185"/>
          <p:cNvSpPr/>
          <p:nvPr/>
        </p:nvSpPr>
        <p:spPr>
          <a:xfrm>
            <a:off x="2096280" y="2849760"/>
            <a:ext cx="357480" cy="227160"/>
          </a:xfrm>
          <a:prstGeom prst="rect">
            <a:avLst/>
          </a:prstGeom>
        </p:spPr>
        <p:txBody>
          <a:bodyPr wrap="none" lIns="90000" tIns="45000" rIns="90000" bIns="45000"/>
          <a:lstStyle/>
          <a:p>
            <a:pPr>
              <a:lnSpc>
                <a:spcPct val="100000"/>
              </a:lnSpc>
            </a:pPr>
            <a:r>
              <a:rPr lang="ms-MY" sz="900">
                <a:solidFill>
                  <a:srgbClr val="000000"/>
                </a:solidFill>
                <a:latin typeface="Arial Narrow"/>
              </a:rPr>
              <a:t>1G1</a:t>
            </a:r>
            <a:endParaRPr/>
          </a:p>
        </p:txBody>
      </p:sp>
      <p:sp>
        <p:nvSpPr>
          <p:cNvPr id="655" name="CustomShape 186"/>
          <p:cNvSpPr/>
          <p:nvPr/>
        </p:nvSpPr>
        <p:spPr>
          <a:xfrm>
            <a:off x="6710760" y="2826360"/>
            <a:ext cx="304200" cy="304200"/>
          </a:xfrm>
          <a:prstGeom prst="ellipse">
            <a:avLst/>
          </a:prstGeom>
          <a:solidFill>
            <a:srgbClr val="FFFF00"/>
          </a:solidFill>
          <a:ln w="3240">
            <a:solidFill>
              <a:srgbClr val="000000"/>
            </a:solidFill>
            <a:round/>
          </a:ln>
        </p:spPr>
      </p:sp>
      <p:sp>
        <p:nvSpPr>
          <p:cNvPr id="656" name="CustomShape 187"/>
          <p:cNvSpPr/>
          <p:nvPr/>
        </p:nvSpPr>
        <p:spPr>
          <a:xfrm>
            <a:off x="6665400" y="2856600"/>
            <a:ext cx="357480" cy="227160"/>
          </a:xfrm>
          <a:prstGeom prst="rect">
            <a:avLst/>
          </a:prstGeom>
        </p:spPr>
        <p:txBody>
          <a:bodyPr wrap="none" lIns="90000" tIns="45000" rIns="90000" bIns="45000"/>
          <a:lstStyle/>
          <a:p>
            <a:pPr>
              <a:lnSpc>
                <a:spcPct val="100000"/>
              </a:lnSpc>
            </a:pPr>
            <a:r>
              <a:rPr lang="ms-MY" sz="900">
                <a:solidFill>
                  <a:srgbClr val="000000"/>
                </a:solidFill>
                <a:latin typeface="Arial Narrow"/>
              </a:rPr>
              <a:t>2G1</a:t>
            </a:r>
            <a:endParaRPr/>
          </a:p>
        </p:txBody>
      </p:sp>
      <p:sp>
        <p:nvSpPr>
          <p:cNvPr id="657" name="CustomShape 188"/>
          <p:cNvSpPr/>
          <p:nvPr/>
        </p:nvSpPr>
        <p:spPr>
          <a:xfrm>
            <a:off x="2376000" y="3090960"/>
            <a:ext cx="887760" cy="533880"/>
          </a:xfrm>
          <a:prstGeom prst="straightConnector1">
            <a:avLst/>
          </a:prstGeom>
          <a:ln w="9360">
            <a:solidFill>
              <a:srgbClr val="4A7EBB"/>
            </a:solidFill>
            <a:round/>
            <a:tailEnd type="triangle" w="med" len="med"/>
          </a:ln>
        </p:spPr>
      </p:sp>
      <p:sp>
        <p:nvSpPr>
          <p:cNvPr id="658" name="CustomShape 189"/>
          <p:cNvSpPr/>
          <p:nvPr/>
        </p:nvSpPr>
        <p:spPr>
          <a:xfrm flipH="1">
            <a:off x="2394720" y="2183040"/>
            <a:ext cx="2098440" cy="654840"/>
          </a:xfrm>
          <a:prstGeom prst="straightConnector1">
            <a:avLst/>
          </a:prstGeom>
          <a:ln w="9360">
            <a:solidFill>
              <a:srgbClr val="4A7EBB"/>
            </a:solidFill>
            <a:round/>
            <a:tailEnd type="triangle" w="med" len="med"/>
          </a:ln>
        </p:spPr>
      </p:sp>
      <p:sp>
        <p:nvSpPr>
          <p:cNvPr id="659" name="CustomShape 190"/>
          <p:cNvSpPr/>
          <p:nvPr/>
        </p:nvSpPr>
        <p:spPr>
          <a:xfrm>
            <a:off x="4739400" y="2176560"/>
            <a:ext cx="1969920" cy="752760"/>
          </a:xfrm>
          <a:prstGeom prst="straightConnector1">
            <a:avLst/>
          </a:prstGeom>
          <a:ln w="9360">
            <a:solidFill>
              <a:srgbClr val="4A7EBB"/>
            </a:solidFill>
            <a:round/>
            <a:tailEnd type="triangle" w="med" len="med"/>
          </a:ln>
        </p:spPr>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70"/>
                                        </p:tgtEl>
                                        <p:attrNameLst>
                                          <p:attrName>style.visibility</p:attrName>
                                        </p:attrNameLst>
                                      </p:cBhvr>
                                      <p:to>
                                        <p:strVal val="visible"/>
                                      </p:to>
                                    </p:set>
                                    <p:animEffect transition="in" filter="strips(downLeft)">
                                      <p:cBhvr additive="repl">
                                        <p:cTn id="7" dur="500" fill="freeze"/>
                                        <p:tgtEl>
                                          <p:spTgt spid="47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71">
                                            <p:txEl>
                                              <p:pRg st="0" end="49"/>
                                            </p:txEl>
                                          </p:spTgt>
                                        </p:tgtEl>
                                        <p:attrNameLst>
                                          <p:attrName>style.visibility</p:attrName>
                                        </p:attrNameLst>
                                      </p:cBhvr>
                                      <p:to>
                                        <p:strVal val="visible"/>
                                      </p:to>
                                    </p:set>
                                    <p:animEffect transition="in" filter="strips(downLeft)">
                                      <p:cBhvr additive="repl">
                                        <p:cTn id="12" dur="500" fill="freeze"/>
                                        <p:tgtEl>
                                          <p:spTgt spid="471">
                                            <p:txEl>
                                              <p:pRg st="0" end="4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p:cTn id="16" dur="1" fill="hold">
                                          <p:stCondLst>
                                            <p:cond delay="0"/>
                                          </p:stCondLst>
                                        </p:cTn>
                                        <p:tgtEl>
                                          <p:spTgt spid="475"/>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4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p:cTn id="22" dur="1" fill="hold">
                                          <p:stCondLst>
                                            <p:cond delay="0"/>
                                          </p:stCondLst>
                                        </p:cTn>
                                        <p:tgtEl>
                                          <p:spTgt spid="6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p:cTn id="26" dur="1" fill="hold">
                                          <p:stCondLst>
                                            <p:cond delay="0"/>
                                          </p:stCondLst>
                                        </p:cTn>
                                        <p:tgtEl>
                                          <p:spTgt spid="653"/>
                                        </p:tgtEl>
                                        <p:attrNameLst>
                                          <p:attrName>style.visibility</p:attrName>
                                        </p:attrNameLst>
                                      </p:cBhvr>
                                      <p:to>
                                        <p:strVal val="visible"/>
                                      </p:to>
                                    </p:set>
                                  </p:childTnLst>
                                </p:cTn>
                              </p:par>
                              <p:par>
                                <p:cTn id="27" presetID="1" presetClass="entr" fill="hold" nodeType="withEffect">
                                  <p:stCondLst>
                                    <p:cond delay="0"/>
                                  </p:stCondLst>
                                  <p:childTnLst>
                                    <p:set>
                                      <p:cBhvr>
                                        <p:cTn id="28" dur="1" fill="hold">
                                          <p:stCondLst>
                                            <p:cond delay="0"/>
                                          </p:stCondLst>
                                        </p:cTn>
                                        <p:tgtEl>
                                          <p:spTgt spid="65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fill="hold" nodeType="clickEffect">
                                  <p:stCondLst>
                                    <p:cond delay="0"/>
                                  </p:stCondLst>
                                  <p:childTnLst>
                                    <p:set>
                                      <p:cBhvr>
                                        <p:cTn id="32" dur="1" fill="hold">
                                          <p:stCondLst>
                                            <p:cond delay="0"/>
                                          </p:stCondLst>
                                        </p:cTn>
                                        <p:tgtEl>
                                          <p:spTgt spid="65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fill="hold" nodeType="clickEffect">
                                  <p:stCondLst>
                                    <p:cond delay="0"/>
                                  </p:stCondLst>
                                  <p:childTnLst>
                                    <p:set>
                                      <p:cBhvr>
                                        <p:cTn id="36" dur="1" fill="hold">
                                          <p:stCondLst>
                                            <p:cond delay="0"/>
                                          </p:stCondLst>
                                        </p:cTn>
                                        <p:tgtEl>
                                          <p:spTgt spid="655"/>
                                        </p:tgtEl>
                                        <p:attrNameLst>
                                          <p:attrName>style.visibility</p:attrName>
                                        </p:attrNameLst>
                                      </p:cBhvr>
                                      <p:to>
                                        <p:strVal val="visible"/>
                                      </p:to>
                                    </p:set>
                                  </p:childTnLst>
                                </p:cTn>
                              </p:par>
                              <p:par>
                                <p:cTn id="37" presetID="1" presetClass="entr" fill="hold" nodeType="withEffect">
                                  <p:stCondLst>
                                    <p:cond delay="0"/>
                                  </p:stCondLst>
                                  <p:childTnLst>
                                    <p:set>
                                      <p:cBhvr>
                                        <p:cTn id="38" dur="1" fill="hold">
                                          <p:stCondLst>
                                            <p:cond delay="0"/>
                                          </p:stCondLst>
                                        </p:cTn>
                                        <p:tgtEl>
                                          <p:spTgt spid="65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fill="hold" nodeType="clickEffect">
                                  <p:stCondLst>
                                    <p:cond delay="0"/>
                                  </p:stCondLst>
                                  <p:childTnLst>
                                    <p:set>
                                      <p:cBhvr>
                                        <p:cTn id="42" dur="1" fill="hold">
                                          <p:stCondLst>
                                            <p:cond delay="0"/>
                                          </p:stCondLst>
                                        </p:cTn>
                                        <p:tgtEl>
                                          <p:spTgt spid="474"/>
                                        </p:tgtEl>
                                        <p:attrNameLst>
                                          <p:attrName>style.visibility</p:attrName>
                                        </p:attrNameLst>
                                      </p:cBhvr>
                                      <p:to>
                                        <p:strVal val="visible"/>
                                      </p:to>
                                    </p:set>
                                  </p:childTnLst>
                                </p:cTn>
                              </p:par>
                              <p:par>
                                <p:cTn id="43" presetID="1" presetClass="entr" fill="hold" nodeType="withEffect">
                                  <p:stCondLst>
                                    <p:cond delay="0"/>
                                  </p:stCondLst>
                                  <p:childTnLst>
                                    <p:set>
                                      <p:cBhvr>
                                        <p:cTn id="44" dur="1" fill="hold">
                                          <p:stCondLst>
                                            <p:cond delay="0"/>
                                          </p:stCondLst>
                                        </p:cTn>
                                        <p:tgtEl>
                                          <p:spTgt spid="639"/>
                                        </p:tgtEl>
                                        <p:attrNameLst>
                                          <p:attrName>style.visibility</p:attrName>
                                        </p:attrNameLst>
                                      </p:cBhvr>
                                      <p:to>
                                        <p:strVal val="visible"/>
                                      </p:to>
                                    </p:set>
                                  </p:childTnLst>
                                </p:cTn>
                              </p:par>
                              <p:par>
                                <p:cTn id="45" presetID="1" presetClass="entr" fill="hold" nodeType="withEffect">
                                  <p:stCondLst>
                                    <p:cond delay="0"/>
                                  </p:stCondLst>
                                  <p:childTnLst>
                                    <p:set>
                                      <p:cBhvr>
                                        <p:cTn id="46" dur="1" fill="hold">
                                          <p:stCondLst>
                                            <p:cond delay="0"/>
                                          </p:stCondLst>
                                        </p:cTn>
                                        <p:tgtEl>
                                          <p:spTgt spid="640"/>
                                        </p:tgtEl>
                                        <p:attrNameLst>
                                          <p:attrName>style.visibility</p:attrName>
                                        </p:attrNameLst>
                                      </p:cBhvr>
                                      <p:to>
                                        <p:strVal val="visible"/>
                                      </p:to>
                                    </p:set>
                                  </p:childTnLst>
                                </p:cTn>
                              </p:par>
                              <p:par>
                                <p:cTn id="47" presetID="1" presetClass="entr" fill="hold" nodeType="withEffect">
                                  <p:stCondLst>
                                    <p:cond delay="0"/>
                                  </p:stCondLst>
                                  <p:childTnLst>
                                    <p:set>
                                      <p:cBhvr>
                                        <p:cTn id="48" dur="1" fill="hold">
                                          <p:stCondLst>
                                            <p:cond delay="0"/>
                                          </p:stCondLst>
                                        </p:cTn>
                                        <p:tgtEl>
                                          <p:spTgt spid="643"/>
                                        </p:tgtEl>
                                        <p:attrNameLst>
                                          <p:attrName>style.visibility</p:attrName>
                                        </p:attrNameLst>
                                      </p:cBhvr>
                                      <p:to>
                                        <p:strVal val="visible"/>
                                      </p:to>
                                    </p:set>
                                  </p:childTnLst>
                                </p:cTn>
                              </p:par>
                              <p:par>
                                <p:cTn id="49" presetID="1" presetClass="entr" fill="hold" nodeType="withEffect">
                                  <p:stCondLst>
                                    <p:cond delay="0"/>
                                  </p:stCondLst>
                                  <p:childTnLst>
                                    <p:set>
                                      <p:cBhvr>
                                        <p:cTn id="50" dur="1" fill="hold">
                                          <p:stCondLst>
                                            <p:cond delay="0"/>
                                          </p:stCondLst>
                                        </p:cTn>
                                        <p:tgtEl>
                                          <p:spTgt spid="644"/>
                                        </p:tgtEl>
                                        <p:attrNameLst>
                                          <p:attrName>style.visibility</p:attrName>
                                        </p:attrNameLst>
                                      </p:cBhvr>
                                      <p:to>
                                        <p:strVal val="visible"/>
                                      </p:to>
                                    </p:set>
                                  </p:childTnLst>
                                </p:cTn>
                              </p:par>
                              <p:par>
                                <p:cTn id="51" presetID="1" presetClass="entr" fill="hold" nodeType="withEffect">
                                  <p:stCondLst>
                                    <p:cond delay="0"/>
                                  </p:stCondLst>
                                  <p:childTnLst>
                                    <p:set>
                                      <p:cBhvr>
                                        <p:cTn id="52" dur="1" fill="hold">
                                          <p:stCondLst>
                                            <p:cond delay="0"/>
                                          </p:stCondLst>
                                        </p:cTn>
                                        <p:tgtEl>
                                          <p:spTgt spid="65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fill="hold" nodeType="clickEffect">
                                  <p:stCondLst>
                                    <p:cond delay="0"/>
                                  </p:stCondLst>
                                  <p:childTnLst>
                                    <p:set>
                                      <p:cBhvr>
                                        <p:cTn id="56" dur="1" fill="hold">
                                          <p:stCondLst>
                                            <p:cond delay="0"/>
                                          </p:stCondLst>
                                        </p:cTn>
                                        <p:tgtEl>
                                          <p:spTgt spid="472"/>
                                        </p:tgtEl>
                                        <p:attrNameLst>
                                          <p:attrName>style.visibility</p:attrName>
                                        </p:attrNameLst>
                                      </p:cBhvr>
                                      <p:to>
                                        <p:strVal val="visible"/>
                                      </p:to>
                                    </p:set>
                                  </p:childTnLst>
                                </p:cTn>
                              </p:par>
                              <p:par>
                                <p:cTn id="57" presetID="1" presetClass="entr" fill="hold" nodeType="withEffect">
                                  <p:stCondLst>
                                    <p:cond delay="0"/>
                                  </p:stCondLst>
                                  <p:childTnLst>
                                    <p:set>
                                      <p:cBhvr>
                                        <p:cTn id="58" dur="1" fill="hold">
                                          <p:stCondLst>
                                            <p:cond delay="0"/>
                                          </p:stCondLst>
                                        </p:cTn>
                                        <p:tgtEl>
                                          <p:spTgt spid="473"/>
                                        </p:tgtEl>
                                        <p:attrNameLst>
                                          <p:attrName>style.visibility</p:attrName>
                                        </p:attrNameLst>
                                      </p:cBhvr>
                                      <p:to>
                                        <p:strVal val="visible"/>
                                      </p:to>
                                    </p:set>
                                  </p:childTnLst>
                                </p:cTn>
                              </p:par>
                              <p:par>
                                <p:cTn id="59" presetID="1" presetClass="entr" fill="hold" nodeType="withEffect">
                                  <p:stCondLst>
                                    <p:cond delay="0"/>
                                  </p:stCondLst>
                                  <p:childTnLst>
                                    <p:set>
                                      <p:cBhvr>
                                        <p:cTn id="60" dur="1" fill="hold">
                                          <p:stCondLst>
                                            <p:cond delay="0"/>
                                          </p:stCondLst>
                                        </p:cTn>
                                        <p:tgtEl>
                                          <p:spTgt spid="647"/>
                                        </p:tgtEl>
                                        <p:attrNameLst>
                                          <p:attrName>style.visibility</p:attrName>
                                        </p:attrNameLst>
                                      </p:cBhvr>
                                      <p:to>
                                        <p:strVal val="visible"/>
                                      </p:to>
                                    </p:set>
                                  </p:childTnLst>
                                </p:cTn>
                              </p:par>
                              <p:par>
                                <p:cTn id="61" presetID="1" presetClass="entr" fill="hold" nodeType="withEffect">
                                  <p:stCondLst>
                                    <p:cond delay="0"/>
                                  </p:stCondLst>
                                  <p:childTnLst>
                                    <p:set>
                                      <p:cBhvr>
                                        <p:cTn id="62" dur="1" fill="hold">
                                          <p:stCondLst>
                                            <p:cond delay="0"/>
                                          </p:stCondLst>
                                        </p:cTn>
                                        <p:tgtEl>
                                          <p:spTgt spid="648"/>
                                        </p:tgtEl>
                                        <p:attrNameLst>
                                          <p:attrName>style.visibility</p:attrName>
                                        </p:attrNameLst>
                                      </p:cBhvr>
                                      <p:to>
                                        <p:strVal val="visible"/>
                                      </p:to>
                                    </p:set>
                                  </p:childTnLst>
                                </p:cTn>
                              </p:par>
                              <p:par>
                                <p:cTn id="63" presetID="1" presetClass="entr" fill="hold" nodeType="withEffect">
                                  <p:stCondLst>
                                    <p:cond delay="0"/>
                                  </p:stCondLst>
                                  <p:childTnLst>
                                    <p:set>
                                      <p:cBhvr>
                                        <p:cTn id="64" dur="1" fill="hold">
                                          <p:stCondLst>
                                            <p:cond delay="0"/>
                                          </p:stCondLst>
                                        </p:cTn>
                                        <p:tgtEl>
                                          <p:spTgt spid="651"/>
                                        </p:tgtEl>
                                        <p:attrNameLst>
                                          <p:attrName>style.visibility</p:attrName>
                                        </p:attrNameLst>
                                      </p:cBhvr>
                                      <p:to>
                                        <p:strVal val="visible"/>
                                      </p:to>
                                    </p:set>
                                  </p:childTnLst>
                                </p:cTn>
                              </p:par>
                              <p:par>
                                <p:cTn id="65" presetID="1" presetClass="entr" fill="hold" nodeType="withEffect">
                                  <p:stCondLst>
                                    <p:cond delay="0"/>
                                  </p:stCondLst>
                                  <p:childTnLst>
                                    <p:set>
                                      <p:cBhvr>
                                        <p:cTn id="66" dur="1" fill="hold">
                                          <p:stCondLst>
                                            <p:cond delay="0"/>
                                          </p:stCondLst>
                                        </p:cTn>
                                        <p:tgtEl>
                                          <p:spTgt spid="65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fill="hold" nodeType="clickEffect">
                                  <p:stCondLst>
                                    <p:cond delay="0"/>
                                  </p:stCondLst>
                                  <p:childTnLst>
                                    <p:set>
                                      <p:cBhvr>
                                        <p:cTn id="70" dur="1" fill="hold">
                                          <p:stCondLst>
                                            <p:cond delay="0"/>
                                          </p:stCondLst>
                                        </p:cTn>
                                        <p:tgtEl>
                                          <p:spTgt spid="607"/>
                                        </p:tgtEl>
                                        <p:attrNameLst>
                                          <p:attrName>style.visibility</p:attrName>
                                        </p:attrNameLst>
                                      </p:cBhvr>
                                      <p:to>
                                        <p:strVal val="visible"/>
                                      </p:to>
                                    </p:set>
                                  </p:childTnLst>
                                </p:cTn>
                              </p:par>
                              <p:par>
                                <p:cTn id="71" presetID="1" presetClass="entr" fill="hold" nodeType="withEffect">
                                  <p:stCondLst>
                                    <p:cond delay="0"/>
                                  </p:stCondLst>
                                  <p:childTnLst>
                                    <p:set>
                                      <p:cBhvr>
                                        <p:cTn id="72" dur="1" fill="hold">
                                          <p:stCondLst>
                                            <p:cond delay="0"/>
                                          </p:stCondLst>
                                        </p:cTn>
                                        <p:tgtEl>
                                          <p:spTgt spid="608"/>
                                        </p:tgtEl>
                                        <p:attrNameLst>
                                          <p:attrName>style.visibility</p:attrName>
                                        </p:attrNameLst>
                                      </p:cBhvr>
                                      <p:to>
                                        <p:strVal val="visible"/>
                                      </p:to>
                                    </p:set>
                                  </p:childTnLst>
                                </p:cTn>
                              </p:par>
                              <p:par>
                                <p:cTn id="73" presetID="1" presetClass="entr" fill="hold" nodeType="withEffect">
                                  <p:stCondLst>
                                    <p:cond delay="0"/>
                                  </p:stCondLst>
                                  <p:childTnLst>
                                    <p:set>
                                      <p:cBhvr>
                                        <p:cTn id="74" dur="1" fill="hold">
                                          <p:stCondLst>
                                            <p:cond delay="0"/>
                                          </p:stCondLst>
                                        </p:cTn>
                                        <p:tgtEl>
                                          <p:spTgt spid="611"/>
                                        </p:tgtEl>
                                        <p:attrNameLst>
                                          <p:attrName>style.visibility</p:attrName>
                                        </p:attrNameLst>
                                      </p:cBhvr>
                                      <p:to>
                                        <p:strVal val="visible"/>
                                      </p:to>
                                    </p:set>
                                  </p:childTnLst>
                                </p:cTn>
                              </p:par>
                              <p:par>
                                <p:cTn id="75" presetID="1" presetClass="entr" fill="hold" nodeType="withEffect">
                                  <p:stCondLst>
                                    <p:cond delay="0"/>
                                  </p:stCondLst>
                                  <p:childTnLst>
                                    <p:set>
                                      <p:cBhvr>
                                        <p:cTn id="76" dur="1" fill="hold">
                                          <p:stCondLst>
                                            <p:cond delay="0"/>
                                          </p:stCondLst>
                                        </p:cTn>
                                        <p:tgtEl>
                                          <p:spTgt spid="612"/>
                                        </p:tgtEl>
                                        <p:attrNameLst>
                                          <p:attrName>style.visibility</p:attrName>
                                        </p:attrNameLst>
                                      </p:cBhvr>
                                      <p:to>
                                        <p:strVal val="visible"/>
                                      </p:to>
                                    </p:set>
                                  </p:childTnLst>
                                </p:cTn>
                              </p:par>
                              <p:par>
                                <p:cTn id="77" presetID="1" presetClass="entr" fill="hold" nodeType="withEffect">
                                  <p:stCondLst>
                                    <p:cond delay="0"/>
                                  </p:stCondLst>
                                  <p:childTnLst>
                                    <p:set>
                                      <p:cBhvr>
                                        <p:cTn id="78" dur="1" fill="hold">
                                          <p:stCondLst>
                                            <p:cond delay="0"/>
                                          </p:stCondLst>
                                        </p:cTn>
                                        <p:tgtEl>
                                          <p:spTgt spid="637"/>
                                        </p:tgtEl>
                                        <p:attrNameLst>
                                          <p:attrName>style.visibility</p:attrName>
                                        </p:attrNameLst>
                                      </p:cBhvr>
                                      <p:to>
                                        <p:strVal val="visible"/>
                                      </p:to>
                                    </p:set>
                                  </p:childTnLst>
                                </p:cTn>
                              </p:par>
                              <p:par>
                                <p:cTn id="79" presetID="1" presetClass="entr" fill="hold" nodeType="withEffect">
                                  <p:stCondLst>
                                    <p:cond delay="0"/>
                                  </p:stCondLst>
                                  <p:childTnLst>
                                    <p:set>
                                      <p:cBhvr>
                                        <p:cTn id="80" dur="1" fill="hold">
                                          <p:stCondLst>
                                            <p:cond delay="0"/>
                                          </p:stCondLst>
                                        </p:cTn>
                                        <p:tgtEl>
                                          <p:spTgt spid="63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fill="hold" nodeType="clickEffect">
                                  <p:stCondLst>
                                    <p:cond delay="0"/>
                                  </p:stCondLst>
                                  <p:childTnLst>
                                    <p:set>
                                      <p:cBhvr>
                                        <p:cTn id="84" dur="1" fill="hold">
                                          <p:stCondLst>
                                            <p:cond delay="0"/>
                                          </p:stCondLst>
                                        </p:cTn>
                                        <p:tgtEl>
                                          <p:spTgt spid="615"/>
                                        </p:tgtEl>
                                        <p:attrNameLst>
                                          <p:attrName>style.visibility</p:attrName>
                                        </p:attrNameLst>
                                      </p:cBhvr>
                                      <p:to>
                                        <p:strVal val="visible"/>
                                      </p:to>
                                    </p:set>
                                  </p:childTnLst>
                                </p:cTn>
                              </p:par>
                              <p:par>
                                <p:cTn id="85" presetID="1" presetClass="entr" fill="hold" nodeType="withEffect">
                                  <p:stCondLst>
                                    <p:cond delay="0"/>
                                  </p:stCondLst>
                                  <p:childTnLst>
                                    <p:set>
                                      <p:cBhvr>
                                        <p:cTn id="86" dur="1" fill="hold">
                                          <p:stCondLst>
                                            <p:cond delay="0"/>
                                          </p:stCondLst>
                                        </p:cTn>
                                        <p:tgtEl>
                                          <p:spTgt spid="616"/>
                                        </p:tgtEl>
                                        <p:attrNameLst>
                                          <p:attrName>style.visibility</p:attrName>
                                        </p:attrNameLst>
                                      </p:cBhvr>
                                      <p:to>
                                        <p:strVal val="visible"/>
                                      </p:to>
                                    </p:set>
                                  </p:childTnLst>
                                </p:cTn>
                              </p:par>
                              <p:par>
                                <p:cTn id="87" presetID="1" presetClass="entr" fill="hold" nodeType="withEffect">
                                  <p:stCondLst>
                                    <p:cond delay="0"/>
                                  </p:stCondLst>
                                  <p:childTnLst>
                                    <p:set>
                                      <p:cBhvr>
                                        <p:cTn id="88" dur="1" fill="hold">
                                          <p:stCondLst>
                                            <p:cond delay="0"/>
                                          </p:stCondLst>
                                        </p:cTn>
                                        <p:tgtEl>
                                          <p:spTgt spid="619"/>
                                        </p:tgtEl>
                                        <p:attrNameLst>
                                          <p:attrName>style.visibility</p:attrName>
                                        </p:attrNameLst>
                                      </p:cBhvr>
                                      <p:to>
                                        <p:strVal val="visible"/>
                                      </p:to>
                                    </p:set>
                                  </p:childTnLst>
                                </p:cTn>
                              </p:par>
                              <p:par>
                                <p:cTn id="89" presetID="1" presetClass="entr" fill="hold" nodeType="withEffect">
                                  <p:stCondLst>
                                    <p:cond delay="0"/>
                                  </p:stCondLst>
                                  <p:childTnLst>
                                    <p:set>
                                      <p:cBhvr>
                                        <p:cTn id="90" dur="1" fill="hold">
                                          <p:stCondLst>
                                            <p:cond delay="0"/>
                                          </p:stCondLst>
                                        </p:cTn>
                                        <p:tgtEl>
                                          <p:spTgt spid="620"/>
                                        </p:tgtEl>
                                        <p:attrNameLst>
                                          <p:attrName>style.visibility</p:attrName>
                                        </p:attrNameLst>
                                      </p:cBhvr>
                                      <p:to>
                                        <p:strVal val="visible"/>
                                      </p:to>
                                    </p:set>
                                  </p:childTnLst>
                                </p:cTn>
                              </p:par>
                              <p:par>
                                <p:cTn id="91" presetID="1" presetClass="entr" fill="hold" nodeType="withEffect">
                                  <p:stCondLst>
                                    <p:cond delay="0"/>
                                  </p:stCondLst>
                                  <p:childTnLst>
                                    <p:set>
                                      <p:cBhvr>
                                        <p:cTn id="92" dur="1" fill="hold">
                                          <p:stCondLst>
                                            <p:cond delay="0"/>
                                          </p:stCondLst>
                                        </p:cTn>
                                        <p:tgtEl>
                                          <p:spTgt spid="641"/>
                                        </p:tgtEl>
                                        <p:attrNameLst>
                                          <p:attrName>style.visibility</p:attrName>
                                        </p:attrNameLst>
                                      </p:cBhvr>
                                      <p:to>
                                        <p:strVal val="visible"/>
                                      </p:to>
                                    </p:set>
                                  </p:childTnLst>
                                </p:cTn>
                              </p:par>
                              <p:par>
                                <p:cTn id="93" presetID="1" presetClass="entr" fill="hold" nodeType="withEffect">
                                  <p:stCondLst>
                                    <p:cond delay="0"/>
                                  </p:stCondLst>
                                  <p:childTnLst>
                                    <p:set>
                                      <p:cBhvr>
                                        <p:cTn id="94" dur="1" fill="hold">
                                          <p:stCondLst>
                                            <p:cond delay="0"/>
                                          </p:stCondLst>
                                        </p:cTn>
                                        <p:tgtEl>
                                          <p:spTgt spid="64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fill="hold" nodeType="clickEffect">
                                  <p:stCondLst>
                                    <p:cond delay="0"/>
                                  </p:stCondLst>
                                  <p:childTnLst>
                                    <p:set>
                                      <p:cBhvr>
                                        <p:cTn id="98" dur="1" fill="hold">
                                          <p:stCondLst>
                                            <p:cond delay="0"/>
                                          </p:stCondLst>
                                        </p:cTn>
                                        <p:tgtEl>
                                          <p:spTgt spid="623"/>
                                        </p:tgtEl>
                                        <p:attrNameLst>
                                          <p:attrName>style.visibility</p:attrName>
                                        </p:attrNameLst>
                                      </p:cBhvr>
                                      <p:to>
                                        <p:strVal val="visible"/>
                                      </p:to>
                                    </p:set>
                                  </p:childTnLst>
                                </p:cTn>
                              </p:par>
                              <p:par>
                                <p:cTn id="99" presetID="1" presetClass="entr" fill="hold" nodeType="withEffect">
                                  <p:stCondLst>
                                    <p:cond delay="0"/>
                                  </p:stCondLst>
                                  <p:childTnLst>
                                    <p:set>
                                      <p:cBhvr>
                                        <p:cTn id="100" dur="1" fill="hold">
                                          <p:stCondLst>
                                            <p:cond delay="0"/>
                                          </p:stCondLst>
                                        </p:cTn>
                                        <p:tgtEl>
                                          <p:spTgt spid="624"/>
                                        </p:tgtEl>
                                        <p:attrNameLst>
                                          <p:attrName>style.visibility</p:attrName>
                                        </p:attrNameLst>
                                      </p:cBhvr>
                                      <p:to>
                                        <p:strVal val="visible"/>
                                      </p:to>
                                    </p:set>
                                  </p:childTnLst>
                                </p:cTn>
                              </p:par>
                              <p:par>
                                <p:cTn id="101" presetID="1" presetClass="entr" fill="hold" nodeType="withEffect">
                                  <p:stCondLst>
                                    <p:cond delay="0"/>
                                  </p:stCondLst>
                                  <p:childTnLst>
                                    <p:set>
                                      <p:cBhvr>
                                        <p:cTn id="102" dur="1" fill="hold">
                                          <p:stCondLst>
                                            <p:cond delay="0"/>
                                          </p:stCondLst>
                                        </p:cTn>
                                        <p:tgtEl>
                                          <p:spTgt spid="627"/>
                                        </p:tgtEl>
                                        <p:attrNameLst>
                                          <p:attrName>style.visibility</p:attrName>
                                        </p:attrNameLst>
                                      </p:cBhvr>
                                      <p:to>
                                        <p:strVal val="visible"/>
                                      </p:to>
                                    </p:set>
                                  </p:childTnLst>
                                </p:cTn>
                              </p:par>
                              <p:par>
                                <p:cTn id="103" presetID="1" presetClass="entr" fill="hold" nodeType="withEffect">
                                  <p:stCondLst>
                                    <p:cond delay="0"/>
                                  </p:stCondLst>
                                  <p:childTnLst>
                                    <p:set>
                                      <p:cBhvr>
                                        <p:cTn id="104" dur="1" fill="hold">
                                          <p:stCondLst>
                                            <p:cond delay="0"/>
                                          </p:stCondLst>
                                        </p:cTn>
                                        <p:tgtEl>
                                          <p:spTgt spid="628"/>
                                        </p:tgtEl>
                                        <p:attrNameLst>
                                          <p:attrName>style.visibility</p:attrName>
                                        </p:attrNameLst>
                                      </p:cBhvr>
                                      <p:to>
                                        <p:strVal val="visible"/>
                                      </p:to>
                                    </p:set>
                                  </p:childTnLst>
                                </p:cTn>
                              </p:par>
                              <p:par>
                                <p:cTn id="105" presetID="1" presetClass="entr" fill="hold" nodeType="withEffect">
                                  <p:stCondLst>
                                    <p:cond delay="0"/>
                                  </p:stCondLst>
                                  <p:childTnLst>
                                    <p:set>
                                      <p:cBhvr>
                                        <p:cTn id="106" dur="1" fill="hold">
                                          <p:stCondLst>
                                            <p:cond delay="0"/>
                                          </p:stCondLst>
                                        </p:cTn>
                                        <p:tgtEl>
                                          <p:spTgt spid="645"/>
                                        </p:tgtEl>
                                        <p:attrNameLst>
                                          <p:attrName>style.visibility</p:attrName>
                                        </p:attrNameLst>
                                      </p:cBhvr>
                                      <p:to>
                                        <p:strVal val="visible"/>
                                      </p:to>
                                    </p:set>
                                  </p:childTnLst>
                                </p:cTn>
                              </p:par>
                              <p:par>
                                <p:cTn id="107" presetID="1" presetClass="entr" fill="hold" nodeType="withEffect">
                                  <p:stCondLst>
                                    <p:cond delay="0"/>
                                  </p:stCondLst>
                                  <p:childTnLst>
                                    <p:set>
                                      <p:cBhvr>
                                        <p:cTn id="108" dur="1" fill="hold">
                                          <p:stCondLst>
                                            <p:cond delay="0"/>
                                          </p:stCondLst>
                                        </p:cTn>
                                        <p:tgtEl>
                                          <p:spTgt spid="646"/>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fill="hold" nodeType="clickEffect">
                                  <p:stCondLst>
                                    <p:cond delay="0"/>
                                  </p:stCondLst>
                                  <p:childTnLst>
                                    <p:set>
                                      <p:cBhvr>
                                        <p:cTn id="112" dur="1" fill="hold">
                                          <p:stCondLst>
                                            <p:cond delay="0"/>
                                          </p:stCondLst>
                                        </p:cTn>
                                        <p:tgtEl>
                                          <p:spTgt spid="631"/>
                                        </p:tgtEl>
                                        <p:attrNameLst>
                                          <p:attrName>style.visibility</p:attrName>
                                        </p:attrNameLst>
                                      </p:cBhvr>
                                      <p:to>
                                        <p:strVal val="visible"/>
                                      </p:to>
                                    </p:set>
                                  </p:childTnLst>
                                </p:cTn>
                              </p:par>
                              <p:par>
                                <p:cTn id="113" presetID="1" presetClass="entr" fill="hold" nodeType="withEffect">
                                  <p:stCondLst>
                                    <p:cond delay="0"/>
                                  </p:stCondLst>
                                  <p:childTnLst>
                                    <p:set>
                                      <p:cBhvr>
                                        <p:cTn id="114" dur="1" fill="hold">
                                          <p:stCondLst>
                                            <p:cond delay="0"/>
                                          </p:stCondLst>
                                        </p:cTn>
                                        <p:tgtEl>
                                          <p:spTgt spid="632"/>
                                        </p:tgtEl>
                                        <p:attrNameLst>
                                          <p:attrName>style.visibility</p:attrName>
                                        </p:attrNameLst>
                                      </p:cBhvr>
                                      <p:to>
                                        <p:strVal val="visible"/>
                                      </p:to>
                                    </p:set>
                                  </p:childTnLst>
                                </p:cTn>
                              </p:par>
                              <p:par>
                                <p:cTn id="115" presetID="1" presetClass="entr" fill="hold" nodeType="withEffect">
                                  <p:stCondLst>
                                    <p:cond delay="0"/>
                                  </p:stCondLst>
                                  <p:childTnLst>
                                    <p:set>
                                      <p:cBhvr>
                                        <p:cTn id="116" dur="1" fill="hold">
                                          <p:stCondLst>
                                            <p:cond delay="0"/>
                                          </p:stCondLst>
                                        </p:cTn>
                                        <p:tgtEl>
                                          <p:spTgt spid="635"/>
                                        </p:tgtEl>
                                        <p:attrNameLst>
                                          <p:attrName>style.visibility</p:attrName>
                                        </p:attrNameLst>
                                      </p:cBhvr>
                                      <p:to>
                                        <p:strVal val="visible"/>
                                      </p:to>
                                    </p:set>
                                  </p:childTnLst>
                                </p:cTn>
                              </p:par>
                              <p:par>
                                <p:cTn id="117" presetID="1" presetClass="entr" fill="hold" nodeType="withEffect">
                                  <p:stCondLst>
                                    <p:cond delay="0"/>
                                  </p:stCondLst>
                                  <p:childTnLst>
                                    <p:set>
                                      <p:cBhvr>
                                        <p:cTn id="118" dur="1" fill="hold">
                                          <p:stCondLst>
                                            <p:cond delay="0"/>
                                          </p:stCondLst>
                                        </p:cTn>
                                        <p:tgtEl>
                                          <p:spTgt spid="636"/>
                                        </p:tgtEl>
                                        <p:attrNameLst>
                                          <p:attrName>style.visibility</p:attrName>
                                        </p:attrNameLst>
                                      </p:cBhvr>
                                      <p:to>
                                        <p:strVal val="visible"/>
                                      </p:to>
                                    </p:set>
                                  </p:childTnLst>
                                </p:cTn>
                              </p:par>
                              <p:par>
                                <p:cTn id="119" presetID="1" presetClass="entr" fill="hold" nodeType="withEffect">
                                  <p:stCondLst>
                                    <p:cond delay="0"/>
                                  </p:stCondLst>
                                  <p:childTnLst>
                                    <p:set>
                                      <p:cBhvr>
                                        <p:cTn id="120" dur="1" fill="hold">
                                          <p:stCondLst>
                                            <p:cond delay="0"/>
                                          </p:stCondLst>
                                        </p:cTn>
                                        <p:tgtEl>
                                          <p:spTgt spid="649"/>
                                        </p:tgtEl>
                                        <p:attrNameLst>
                                          <p:attrName>style.visibility</p:attrName>
                                        </p:attrNameLst>
                                      </p:cBhvr>
                                      <p:to>
                                        <p:strVal val="visible"/>
                                      </p:to>
                                    </p:set>
                                  </p:childTnLst>
                                </p:cTn>
                              </p:par>
                              <p:par>
                                <p:cTn id="121" presetID="1" presetClass="entr" fill="hold" nodeType="withEffect">
                                  <p:stCondLst>
                                    <p:cond delay="0"/>
                                  </p:stCondLst>
                                  <p:childTnLst>
                                    <p:set>
                                      <p:cBhvr>
                                        <p:cTn id="122" dur="1" fill="hold">
                                          <p:stCondLst>
                                            <p:cond delay="0"/>
                                          </p:stCondLst>
                                        </p:cTn>
                                        <p:tgtEl>
                                          <p:spTgt spid="650"/>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fill="hold" nodeType="clickEffect">
                                  <p:stCondLst>
                                    <p:cond delay="0"/>
                                  </p:stCondLst>
                                  <p:childTnLst>
                                    <p:set>
                                      <p:cBhvr>
                                        <p:cTn id="126" dur="1" fill="hold">
                                          <p:stCondLst>
                                            <p:cond delay="0"/>
                                          </p:stCondLst>
                                        </p:cTn>
                                        <p:tgtEl>
                                          <p:spTgt spid="483"/>
                                        </p:tgtEl>
                                        <p:attrNameLst>
                                          <p:attrName>style.visibility</p:attrName>
                                        </p:attrNameLst>
                                      </p:cBhvr>
                                      <p:to>
                                        <p:strVal val="visible"/>
                                      </p:to>
                                    </p:set>
                                  </p:childTnLst>
                                </p:cTn>
                              </p:par>
                              <p:par>
                                <p:cTn id="127" presetID="1" presetClass="entr" fill="hold" nodeType="withEffect">
                                  <p:stCondLst>
                                    <p:cond delay="0"/>
                                  </p:stCondLst>
                                  <p:childTnLst>
                                    <p:set>
                                      <p:cBhvr>
                                        <p:cTn id="128" dur="1" fill="hold">
                                          <p:stCondLst>
                                            <p:cond delay="0"/>
                                          </p:stCondLst>
                                        </p:cTn>
                                        <p:tgtEl>
                                          <p:spTgt spid="484"/>
                                        </p:tgtEl>
                                        <p:attrNameLst>
                                          <p:attrName>style.visibility</p:attrName>
                                        </p:attrNameLst>
                                      </p:cBhvr>
                                      <p:to>
                                        <p:strVal val="visible"/>
                                      </p:to>
                                    </p:set>
                                  </p:childTnLst>
                                </p:cTn>
                              </p:par>
                              <p:par>
                                <p:cTn id="129" presetID="1" presetClass="entr" fill="hold" nodeType="withEffect">
                                  <p:stCondLst>
                                    <p:cond delay="0"/>
                                  </p:stCondLst>
                                  <p:childTnLst>
                                    <p:set>
                                      <p:cBhvr>
                                        <p:cTn id="130" dur="1" fill="hold">
                                          <p:stCondLst>
                                            <p:cond delay="0"/>
                                          </p:stCondLst>
                                        </p:cTn>
                                        <p:tgtEl>
                                          <p:spTgt spid="491"/>
                                        </p:tgtEl>
                                        <p:attrNameLst>
                                          <p:attrName>style.visibility</p:attrName>
                                        </p:attrNameLst>
                                      </p:cBhvr>
                                      <p:to>
                                        <p:strVal val="visible"/>
                                      </p:to>
                                    </p:set>
                                  </p:childTnLst>
                                </p:cTn>
                              </p:par>
                              <p:par>
                                <p:cTn id="131" presetID="1" presetClass="entr" fill="hold" nodeType="withEffect">
                                  <p:stCondLst>
                                    <p:cond delay="0"/>
                                  </p:stCondLst>
                                  <p:childTnLst>
                                    <p:set>
                                      <p:cBhvr>
                                        <p:cTn id="132" dur="1" fill="hold">
                                          <p:stCondLst>
                                            <p:cond delay="0"/>
                                          </p:stCondLst>
                                        </p:cTn>
                                        <p:tgtEl>
                                          <p:spTgt spid="492"/>
                                        </p:tgtEl>
                                        <p:attrNameLst>
                                          <p:attrName>style.visibility</p:attrName>
                                        </p:attrNameLst>
                                      </p:cBhvr>
                                      <p:to>
                                        <p:strVal val="visible"/>
                                      </p:to>
                                    </p:set>
                                  </p:childTnLst>
                                </p:cTn>
                              </p:par>
                              <p:par>
                                <p:cTn id="133" presetID="1" presetClass="entr" fill="hold" nodeType="withEffect">
                                  <p:stCondLst>
                                    <p:cond delay="0"/>
                                  </p:stCondLst>
                                  <p:childTnLst>
                                    <p:set>
                                      <p:cBhvr>
                                        <p:cTn id="134" dur="1" fill="hold">
                                          <p:stCondLst>
                                            <p:cond delay="0"/>
                                          </p:stCondLst>
                                        </p:cTn>
                                        <p:tgtEl>
                                          <p:spTgt spid="605"/>
                                        </p:tgtEl>
                                        <p:attrNameLst>
                                          <p:attrName>style.visibility</p:attrName>
                                        </p:attrNameLst>
                                      </p:cBhvr>
                                      <p:to>
                                        <p:strVal val="visible"/>
                                      </p:to>
                                    </p:set>
                                  </p:childTnLst>
                                </p:cTn>
                              </p:par>
                              <p:par>
                                <p:cTn id="135" presetID="1" presetClass="entr" fill="hold" nodeType="withEffect">
                                  <p:stCondLst>
                                    <p:cond delay="0"/>
                                  </p:stCondLst>
                                  <p:childTnLst>
                                    <p:set>
                                      <p:cBhvr>
                                        <p:cTn id="136" dur="1" fill="hold">
                                          <p:stCondLst>
                                            <p:cond delay="0"/>
                                          </p:stCondLst>
                                        </p:cTn>
                                        <p:tgtEl>
                                          <p:spTgt spid="606"/>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fill="hold" nodeType="clickEffect">
                                  <p:stCondLst>
                                    <p:cond delay="0"/>
                                  </p:stCondLst>
                                  <p:childTnLst>
                                    <p:set>
                                      <p:cBhvr>
                                        <p:cTn id="140" dur="1" fill="hold">
                                          <p:stCondLst>
                                            <p:cond delay="0"/>
                                          </p:stCondLst>
                                        </p:cTn>
                                        <p:tgtEl>
                                          <p:spTgt spid="499"/>
                                        </p:tgtEl>
                                        <p:attrNameLst>
                                          <p:attrName>style.visibility</p:attrName>
                                        </p:attrNameLst>
                                      </p:cBhvr>
                                      <p:to>
                                        <p:strVal val="visible"/>
                                      </p:to>
                                    </p:set>
                                  </p:childTnLst>
                                </p:cTn>
                              </p:par>
                              <p:par>
                                <p:cTn id="141" presetID="1" presetClass="entr" fill="hold" nodeType="withEffect">
                                  <p:stCondLst>
                                    <p:cond delay="0"/>
                                  </p:stCondLst>
                                  <p:childTnLst>
                                    <p:set>
                                      <p:cBhvr>
                                        <p:cTn id="142" dur="1" fill="hold">
                                          <p:stCondLst>
                                            <p:cond delay="0"/>
                                          </p:stCondLst>
                                        </p:cTn>
                                        <p:tgtEl>
                                          <p:spTgt spid="500"/>
                                        </p:tgtEl>
                                        <p:attrNameLst>
                                          <p:attrName>style.visibility</p:attrName>
                                        </p:attrNameLst>
                                      </p:cBhvr>
                                      <p:to>
                                        <p:strVal val="visible"/>
                                      </p:to>
                                    </p:set>
                                  </p:childTnLst>
                                </p:cTn>
                              </p:par>
                              <p:par>
                                <p:cTn id="143" presetID="1" presetClass="entr" fill="hold" nodeType="withEffect">
                                  <p:stCondLst>
                                    <p:cond delay="0"/>
                                  </p:stCondLst>
                                  <p:childTnLst>
                                    <p:set>
                                      <p:cBhvr>
                                        <p:cTn id="144" dur="1" fill="hold">
                                          <p:stCondLst>
                                            <p:cond delay="0"/>
                                          </p:stCondLst>
                                        </p:cTn>
                                        <p:tgtEl>
                                          <p:spTgt spid="507"/>
                                        </p:tgtEl>
                                        <p:attrNameLst>
                                          <p:attrName>style.visibility</p:attrName>
                                        </p:attrNameLst>
                                      </p:cBhvr>
                                      <p:to>
                                        <p:strVal val="visible"/>
                                      </p:to>
                                    </p:set>
                                  </p:childTnLst>
                                </p:cTn>
                              </p:par>
                              <p:par>
                                <p:cTn id="145" presetID="1" presetClass="entr" fill="hold" nodeType="withEffect">
                                  <p:stCondLst>
                                    <p:cond delay="0"/>
                                  </p:stCondLst>
                                  <p:childTnLst>
                                    <p:set>
                                      <p:cBhvr>
                                        <p:cTn id="146" dur="1" fill="hold">
                                          <p:stCondLst>
                                            <p:cond delay="0"/>
                                          </p:stCondLst>
                                        </p:cTn>
                                        <p:tgtEl>
                                          <p:spTgt spid="508"/>
                                        </p:tgtEl>
                                        <p:attrNameLst>
                                          <p:attrName>style.visibility</p:attrName>
                                        </p:attrNameLst>
                                      </p:cBhvr>
                                      <p:to>
                                        <p:strVal val="visible"/>
                                      </p:to>
                                    </p:set>
                                  </p:childTnLst>
                                </p:cTn>
                              </p:par>
                              <p:par>
                                <p:cTn id="147" presetID="1" presetClass="entr" fill="hold" nodeType="withEffect">
                                  <p:stCondLst>
                                    <p:cond delay="0"/>
                                  </p:stCondLst>
                                  <p:childTnLst>
                                    <p:set>
                                      <p:cBhvr>
                                        <p:cTn id="148" dur="1" fill="hold">
                                          <p:stCondLst>
                                            <p:cond delay="0"/>
                                          </p:stCondLst>
                                        </p:cTn>
                                        <p:tgtEl>
                                          <p:spTgt spid="609"/>
                                        </p:tgtEl>
                                        <p:attrNameLst>
                                          <p:attrName>style.visibility</p:attrName>
                                        </p:attrNameLst>
                                      </p:cBhvr>
                                      <p:to>
                                        <p:strVal val="visible"/>
                                      </p:to>
                                    </p:set>
                                  </p:childTnLst>
                                </p:cTn>
                              </p:par>
                              <p:par>
                                <p:cTn id="149" presetID="1" presetClass="entr" fill="hold" nodeType="withEffect">
                                  <p:stCondLst>
                                    <p:cond delay="0"/>
                                  </p:stCondLst>
                                  <p:childTnLst>
                                    <p:set>
                                      <p:cBhvr>
                                        <p:cTn id="150" dur="1" fill="hold">
                                          <p:stCondLst>
                                            <p:cond delay="0"/>
                                          </p:stCondLst>
                                        </p:cTn>
                                        <p:tgtEl>
                                          <p:spTgt spid="610"/>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fill="hold" nodeType="clickEffect">
                                  <p:stCondLst>
                                    <p:cond delay="0"/>
                                  </p:stCondLst>
                                  <p:childTnLst>
                                    <p:set>
                                      <p:cBhvr>
                                        <p:cTn id="154" dur="1" fill="hold">
                                          <p:stCondLst>
                                            <p:cond delay="0"/>
                                          </p:stCondLst>
                                        </p:cTn>
                                        <p:tgtEl>
                                          <p:spTgt spid="515"/>
                                        </p:tgtEl>
                                        <p:attrNameLst>
                                          <p:attrName>style.visibility</p:attrName>
                                        </p:attrNameLst>
                                      </p:cBhvr>
                                      <p:to>
                                        <p:strVal val="visible"/>
                                      </p:to>
                                    </p:set>
                                  </p:childTnLst>
                                </p:cTn>
                              </p:par>
                              <p:par>
                                <p:cTn id="155" presetID="1" presetClass="entr" fill="hold" nodeType="withEffect">
                                  <p:stCondLst>
                                    <p:cond delay="0"/>
                                  </p:stCondLst>
                                  <p:childTnLst>
                                    <p:set>
                                      <p:cBhvr>
                                        <p:cTn id="156" dur="1" fill="hold">
                                          <p:stCondLst>
                                            <p:cond delay="0"/>
                                          </p:stCondLst>
                                        </p:cTn>
                                        <p:tgtEl>
                                          <p:spTgt spid="516"/>
                                        </p:tgtEl>
                                        <p:attrNameLst>
                                          <p:attrName>style.visibility</p:attrName>
                                        </p:attrNameLst>
                                      </p:cBhvr>
                                      <p:to>
                                        <p:strVal val="visible"/>
                                      </p:to>
                                    </p:set>
                                  </p:childTnLst>
                                </p:cTn>
                              </p:par>
                              <p:par>
                                <p:cTn id="157" presetID="1" presetClass="entr" fill="hold" nodeType="withEffect">
                                  <p:stCondLst>
                                    <p:cond delay="0"/>
                                  </p:stCondLst>
                                  <p:childTnLst>
                                    <p:set>
                                      <p:cBhvr>
                                        <p:cTn id="158" dur="1" fill="hold">
                                          <p:stCondLst>
                                            <p:cond delay="0"/>
                                          </p:stCondLst>
                                        </p:cTn>
                                        <p:tgtEl>
                                          <p:spTgt spid="523"/>
                                        </p:tgtEl>
                                        <p:attrNameLst>
                                          <p:attrName>style.visibility</p:attrName>
                                        </p:attrNameLst>
                                      </p:cBhvr>
                                      <p:to>
                                        <p:strVal val="visible"/>
                                      </p:to>
                                    </p:set>
                                  </p:childTnLst>
                                </p:cTn>
                              </p:par>
                              <p:par>
                                <p:cTn id="159" presetID="1" presetClass="entr" fill="hold" nodeType="withEffect">
                                  <p:stCondLst>
                                    <p:cond delay="0"/>
                                  </p:stCondLst>
                                  <p:childTnLst>
                                    <p:set>
                                      <p:cBhvr>
                                        <p:cTn id="160" dur="1" fill="hold">
                                          <p:stCondLst>
                                            <p:cond delay="0"/>
                                          </p:stCondLst>
                                        </p:cTn>
                                        <p:tgtEl>
                                          <p:spTgt spid="524"/>
                                        </p:tgtEl>
                                        <p:attrNameLst>
                                          <p:attrName>style.visibility</p:attrName>
                                        </p:attrNameLst>
                                      </p:cBhvr>
                                      <p:to>
                                        <p:strVal val="visible"/>
                                      </p:to>
                                    </p:set>
                                  </p:childTnLst>
                                </p:cTn>
                              </p:par>
                              <p:par>
                                <p:cTn id="161" presetID="1" presetClass="entr" fill="hold" nodeType="withEffect">
                                  <p:stCondLst>
                                    <p:cond delay="0"/>
                                  </p:stCondLst>
                                  <p:childTnLst>
                                    <p:set>
                                      <p:cBhvr>
                                        <p:cTn id="162" dur="1" fill="hold">
                                          <p:stCondLst>
                                            <p:cond delay="0"/>
                                          </p:stCondLst>
                                        </p:cTn>
                                        <p:tgtEl>
                                          <p:spTgt spid="613"/>
                                        </p:tgtEl>
                                        <p:attrNameLst>
                                          <p:attrName>style.visibility</p:attrName>
                                        </p:attrNameLst>
                                      </p:cBhvr>
                                      <p:to>
                                        <p:strVal val="visible"/>
                                      </p:to>
                                    </p:set>
                                  </p:childTnLst>
                                </p:cTn>
                              </p:par>
                              <p:par>
                                <p:cTn id="163" presetID="1" presetClass="entr" fill="hold" nodeType="withEffect">
                                  <p:stCondLst>
                                    <p:cond delay="0"/>
                                  </p:stCondLst>
                                  <p:childTnLst>
                                    <p:set>
                                      <p:cBhvr>
                                        <p:cTn id="164" dur="1" fill="hold">
                                          <p:stCondLst>
                                            <p:cond delay="0"/>
                                          </p:stCondLst>
                                        </p:cTn>
                                        <p:tgtEl>
                                          <p:spTgt spid="614"/>
                                        </p:tgtEl>
                                        <p:attrNameLst>
                                          <p:attrName>style.visibility</p:attrName>
                                        </p:attrNameLst>
                                      </p:cBhvr>
                                      <p:to>
                                        <p:strVal val="visible"/>
                                      </p:to>
                                    </p:set>
                                  </p:childTnLst>
                                </p:cTn>
                              </p:par>
                            </p:childTnLst>
                          </p:cTn>
                        </p:par>
                      </p:childTnLst>
                    </p:cTn>
                  </p:par>
                  <p:par>
                    <p:cTn id="165" fill="hold">
                      <p:stCondLst>
                        <p:cond delay="indefinite"/>
                      </p:stCondLst>
                      <p:childTnLst>
                        <p:par>
                          <p:cTn id="166" fill="hold">
                            <p:stCondLst>
                              <p:cond delay="0"/>
                            </p:stCondLst>
                            <p:childTnLst>
                              <p:par>
                                <p:cTn id="167" presetID="1" presetClass="entr" fill="hold" nodeType="clickEffect">
                                  <p:stCondLst>
                                    <p:cond delay="0"/>
                                  </p:stCondLst>
                                  <p:childTnLst>
                                    <p:set>
                                      <p:cBhvr>
                                        <p:cTn id="168" dur="1" fill="hold">
                                          <p:stCondLst>
                                            <p:cond delay="0"/>
                                          </p:stCondLst>
                                        </p:cTn>
                                        <p:tgtEl>
                                          <p:spTgt spid="531"/>
                                        </p:tgtEl>
                                        <p:attrNameLst>
                                          <p:attrName>style.visibility</p:attrName>
                                        </p:attrNameLst>
                                      </p:cBhvr>
                                      <p:to>
                                        <p:strVal val="visible"/>
                                      </p:to>
                                    </p:set>
                                  </p:childTnLst>
                                </p:cTn>
                              </p:par>
                              <p:par>
                                <p:cTn id="169" presetID="1" presetClass="entr" fill="hold" nodeType="withEffect">
                                  <p:stCondLst>
                                    <p:cond delay="0"/>
                                  </p:stCondLst>
                                  <p:childTnLst>
                                    <p:set>
                                      <p:cBhvr>
                                        <p:cTn id="170" dur="1" fill="hold">
                                          <p:stCondLst>
                                            <p:cond delay="0"/>
                                          </p:stCondLst>
                                        </p:cTn>
                                        <p:tgtEl>
                                          <p:spTgt spid="532"/>
                                        </p:tgtEl>
                                        <p:attrNameLst>
                                          <p:attrName>style.visibility</p:attrName>
                                        </p:attrNameLst>
                                      </p:cBhvr>
                                      <p:to>
                                        <p:strVal val="visible"/>
                                      </p:to>
                                    </p:set>
                                  </p:childTnLst>
                                </p:cTn>
                              </p:par>
                              <p:par>
                                <p:cTn id="171" presetID="1" presetClass="entr" fill="hold" nodeType="withEffect">
                                  <p:stCondLst>
                                    <p:cond delay="0"/>
                                  </p:stCondLst>
                                  <p:childTnLst>
                                    <p:set>
                                      <p:cBhvr>
                                        <p:cTn id="172" dur="1" fill="hold">
                                          <p:stCondLst>
                                            <p:cond delay="0"/>
                                          </p:stCondLst>
                                        </p:cTn>
                                        <p:tgtEl>
                                          <p:spTgt spid="539"/>
                                        </p:tgtEl>
                                        <p:attrNameLst>
                                          <p:attrName>style.visibility</p:attrName>
                                        </p:attrNameLst>
                                      </p:cBhvr>
                                      <p:to>
                                        <p:strVal val="visible"/>
                                      </p:to>
                                    </p:set>
                                  </p:childTnLst>
                                </p:cTn>
                              </p:par>
                              <p:par>
                                <p:cTn id="173" presetID="1" presetClass="entr" fill="hold" nodeType="withEffect">
                                  <p:stCondLst>
                                    <p:cond delay="0"/>
                                  </p:stCondLst>
                                  <p:childTnLst>
                                    <p:set>
                                      <p:cBhvr>
                                        <p:cTn id="174" dur="1" fill="hold">
                                          <p:stCondLst>
                                            <p:cond delay="0"/>
                                          </p:stCondLst>
                                        </p:cTn>
                                        <p:tgtEl>
                                          <p:spTgt spid="540"/>
                                        </p:tgtEl>
                                        <p:attrNameLst>
                                          <p:attrName>style.visibility</p:attrName>
                                        </p:attrNameLst>
                                      </p:cBhvr>
                                      <p:to>
                                        <p:strVal val="visible"/>
                                      </p:to>
                                    </p:set>
                                  </p:childTnLst>
                                </p:cTn>
                              </p:par>
                              <p:par>
                                <p:cTn id="175" presetID="1" presetClass="entr" fill="hold" nodeType="withEffect">
                                  <p:stCondLst>
                                    <p:cond delay="0"/>
                                  </p:stCondLst>
                                  <p:childTnLst>
                                    <p:set>
                                      <p:cBhvr>
                                        <p:cTn id="176" dur="1" fill="hold">
                                          <p:stCondLst>
                                            <p:cond delay="0"/>
                                          </p:stCondLst>
                                        </p:cTn>
                                        <p:tgtEl>
                                          <p:spTgt spid="617"/>
                                        </p:tgtEl>
                                        <p:attrNameLst>
                                          <p:attrName>style.visibility</p:attrName>
                                        </p:attrNameLst>
                                      </p:cBhvr>
                                      <p:to>
                                        <p:strVal val="visible"/>
                                      </p:to>
                                    </p:set>
                                  </p:childTnLst>
                                </p:cTn>
                              </p:par>
                              <p:par>
                                <p:cTn id="177" presetID="1" presetClass="entr" fill="hold" nodeType="withEffect">
                                  <p:stCondLst>
                                    <p:cond delay="0"/>
                                  </p:stCondLst>
                                  <p:childTnLst>
                                    <p:set>
                                      <p:cBhvr>
                                        <p:cTn id="178" dur="1" fill="hold">
                                          <p:stCondLst>
                                            <p:cond delay="0"/>
                                          </p:stCondLst>
                                        </p:cTn>
                                        <p:tgtEl>
                                          <p:spTgt spid="618"/>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fill="hold" nodeType="clickEffect">
                                  <p:stCondLst>
                                    <p:cond delay="0"/>
                                  </p:stCondLst>
                                  <p:childTnLst>
                                    <p:set>
                                      <p:cBhvr>
                                        <p:cTn id="182" dur="1" fill="hold">
                                          <p:stCondLst>
                                            <p:cond delay="0"/>
                                          </p:stCondLst>
                                        </p:cTn>
                                        <p:tgtEl>
                                          <p:spTgt spid="547"/>
                                        </p:tgtEl>
                                        <p:attrNameLst>
                                          <p:attrName>style.visibility</p:attrName>
                                        </p:attrNameLst>
                                      </p:cBhvr>
                                      <p:to>
                                        <p:strVal val="visible"/>
                                      </p:to>
                                    </p:set>
                                  </p:childTnLst>
                                </p:cTn>
                              </p:par>
                              <p:par>
                                <p:cTn id="183" presetID="1" presetClass="entr" fill="hold" nodeType="withEffect">
                                  <p:stCondLst>
                                    <p:cond delay="0"/>
                                  </p:stCondLst>
                                  <p:childTnLst>
                                    <p:set>
                                      <p:cBhvr>
                                        <p:cTn id="184" dur="1" fill="hold">
                                          <p:stCondLst>
                                            <p:cond delay="0"/>
                                          </p:stCondLst>
                                        </p:cTn>
                                        <p:tgtEl>
                                          <p:spTgt spid="548"/>
                                        </p:tgtEl>
                                        <p:attrNameLst>
                                          <p:attrName>style.visibility</p:attrName>
                                        </p:attrNameLst>
                                      </p:cBhvr>
                                      <p:to>
                                        <p:strVal val="visible"/>
                                      </p:to>
                                    </p:set>
                                  </p:childTnLst>
                                </p:cTn>
                              </p:par>
                              <p:par>
                                <p:cTn id="185" presetID="1" presetClass="entr" fill="hold" nodeType="withEffect">
                                  <p:stCondLst>
                                    <p:cond delay="0"/>
                                  </p:stCondLst>
                                  <p:childTnLst>
                                    <p:set>
                                      <p:cBhvr>
                                        <p:cTn id="186" dur="1" fill="hold">
                                          <p:stCondLst>
                                            <p:cond delay="0"/>
                                          </p:stCondLst>
                                        </p:cTn>
                                        <p:tgtEl>
                                          <p:spTgt spid="555"/>
                                        </p:tgtEl>
                                        <p:attrNameLst>
                                          <p:attrName>style.visibility</p:attrName>
                                        </p:attrNameLst>
                                      </p:cBhvr>
                                      <p:to>
                                        <p:strVal val="visible"/>
                                      </p:to>
                                    </p:set>
                                  </p:childTnLst>
                                </p:cTn>
                              </p:par>
                              <p:par>
                                <p:cTn id="187" presetID="1" presetClass="entr" fill="hold" nodeType="withEffect">
                                  <p:stCondLst>
                                    <p:cond delay="0"/>
                                  </p:stCondLst>
                                  <p:childTnLst>
                                    <p:set>
                                      <p:cBhvr>
                                        <p:cTn id="188" dur="1" fill="hold">
                                          <p:stCondLst>
                                            <p:cond delay="0"/>
                                          </p:stCondLst>
                                        </p:cTn>
                                        <p:tgtEl>
                                          <p:spTgt spid="556"/>
                                        </p:tgtEl>
                                        <p:attrNameLst>
                                          <p:attrName>style.visibility</p:attrName>
                                        </p:attrNameLst>
                                      </p:cBhvr>
                                      <p:to>
                                        <p:strVal val="visible"/>
                                      </p:to>
                                    </p:set>
                                  </p:childTnLst>
                                </p:cTn>
                              </p:par>
                              <p:par>
                                <p:cTn id="189" presetID="1" presetClass="entr" fill="hold" nodeType="withEffect">
                                  <p:stCondLst>
                                    <p:cond delay="0"/>
                                  </p:stCondLst>
                                  <p:childTnLst>
                                    <p:set>
                                      <p:cBhvr>
                                        <p:cTn id="190" dur="1" fill="hold">
                                          <p:stCondLst>
                                            <p:cond delay="0"/>
                                          </p:stCondLst>
                                        </p:cTn>
                                        <p:tgtEl>
                                          <p:spTgt spid="621"/>
                                        </p:tgtEl>
                                        <p:attrNameLst>
                                          <p:attrName>style.visibility</p:attrName>
                                        </p:attrNameLst>
                                      </p:cBhvr>
                                      <p:to>
                                        <p:strVal val="visible"/>
                                      </p:to>
                                    </p:set>
                                  </p:childTnLst>
                                </p:cTn>
                              </p:par>
                              <p:par>
                                <p:cTn id="191" presetID="1" presetClass="entr" fill="hold" nodeType="withEffect">
                                  <p:stCondLst>
                                    <p:cond delay="0"/>
                                  </p:stCondLst>
                                  <p:childTnLst>
                                    <p:set>
                                      <p:cBhvr>
                                        <p:cTn id="192" dur="1" fill="hold">
                                          <p:stCondLst>
                                            <p:cond delay="0"/>
                                          </p:stCondLst>
                                        </p:cTn>
                                        <p:tgtEl>
                                          <p:spTgt spid="622"/>
                                        </p:tgtEl>
                                        <p:attrNameLst>
                                          <p:attrName>style.visibility</p:attrName>
                                        </p:attrNameLst>
                                      </p:cBhvr>
                                      <p:to>
                                        <p:strVal val="visible"/>
                                      </p:to>
                                    </p:set>
                                  </p:childTnLst>
                                </p:cTn>
                              </p:par>
                            </p:childTnLst>
                          </p:cTn>
                        </p:par>
                      </p:childTnLst>
                    </p:cTn>
                  </p:par>
                  <p:par>
                    <p:cTn id="193" fill="hold">
                      <p:stCondLst>
                        <p:cond delay="indefinite"/>
                      </p:stCondLst>
                      <p:childTnLst>
                        <p:par>
                          <p:cTn id="194" fill="hold">
                            <p:stCondLst>
                              <p:cond delay="0"/>
                            </p:stCondLst>
                            <p:childTnLst>
                              <p:par>
                                <p:cTn id="195" presetID="1" presetClass="entr" fill="hold" nodeType="clickEffect">
                                  <p:stCondLst>
                                    <p:cond delay="0"/>
                                  </p:stCondLst>
                                  <p:childTnLst>
                                    <p:set>
                                      <p:cBhvr>
                                        <p:cTn id="196" dur="1" fill="hold">
                                          <p:stCondLst>
                                            <p:cond delay="0"/>
                                          </p:stCondLst>
                                        </p:cTn>
                                        <p:tgtEl>
                                          <p:spTgt spid="563"/>
                                        </p:tgtEl>
                                        <p:attrNameLst>
                                          <p:attrName>style.visibility</p:attrName>
                                        </p:attrNameLst>
                                      </p:cBhvr>
                                      <p:to>
                                        <p:strVal val="visible"/>
                                      </p:to>
                                    </p:set>
                                  </p:childTnLst>
                                </p:cTn>
                              </p:par>
                              <p:par>
                                <p:cTn id="197" presetID="1" presetClass="entr" fill="hold" nodeType="withEffect">
                                  <p:stCondLst>
                                    <p:cond delay="0"/>
                                  </p:stCondLst>
                                  <p:childTnLst>
                                    <p:set>
                                      <p:cBhvr>
                                        <p:cTn id="198" dur="1" fill="hold">
                                          <p:stCondLst>
                                            <p:cond delay="0"/>
                                          </p:stCondLst>
                                        </p:cTn>
                                        <p:tgtEl>
                                          <p:spTgt spid="564"/>
                                        </p:tgtEl>
                                        <p:attrNameLst>
                                          <p:attrName>style.visibility</p:attrName>
                                        </p:attrNameLst>
                                      </p:cBhvr>
                                      <p:to>
                                        <p:strVal val="visible"/>
                                      </p:to>
                                    </p:set>
                                  </p:childTnLst>
                                </p:cTn>
                              </p:par>
                              <p:par>
                                <p:cTn id="199" presetID="1" presetClass="entr" fill="hold" nodeType="withEffect">
                                  <p:stCondLst>
                                    <p:cond delay="0"/>
                                  </p:stCondLst>
                                  <p:childTnLst>
                                    <p:set>
                                      <p:cBhvr>
                                        <p:cTn id="200" dur="1" fill="hold">
                                          <p:stCondLst>
                                            <p:cond delay="0"/>
                                          </p:stCondLst>
                                        </p:cTn>
                                        <p:tgtEl>
                                          <p:spTgt spid="571"/>
                                        </p:tgtEl>
                                        <p:attrNameLst>
                                          <p:attrName>style.visibility</p:attrName>
                                        </p:attrNameLst>
                                      </p:cBhvr>
                                      <p:to>
                                        <p:strVal val="visible"/>
                                      </p:to>
                                    </p:set>
                                  </p:childTnLst>
                                </p:cTn>
                              </p:par>
                              <p:par>
                                <p:cTn id="201" presetID="1" presetClass="entr" fill="hold" nodeType="withEffect">
                                  <p:stCondLst>
                                    <p:cond delay="0"/>
                                  </p:stCondLst>
                                  <p:childTnLst>
                                    <p:set>
                                      <p:cBhvr>
                                        <p:cTn id="202" dur="1" fill="hold">
                                          <p:stCondLst>
                                            <p:cond delay="0"/>
                                          </p:stCondLst>
                                        </p:cTn>
                                        <p:tgtEl>
                                          <p:spTgt spid="572"/>
                                        </p:tgtEl>
                                        <p:attrNameLst>
                                          <p:attrName>style.visibility</p:attrName>
                                        </p:attrNameLst>
                                      </p:cBhvr>
                                      <p:to>
                                        <p:strVal val="visible"/>
                                      </p:to>
                                    </p:set>
                                  </p:childTnLst>
                                </p:cTn>
                              </p:par>
                              <p:par>
                                <p:cTn id="203" presetID="1" presetClass="entr" fill="hold" nodeType="withEffect">
                                  <p:stCondLst>
                                    <p:cond delay="0"/>
                                  </p:stCondLst>
                                  <p:childTnLst>
                                    <p:set>
                                      <p:cBhvr>
                                        <p:cTn id="204" dur="1" fill="hold">
                                          <p:stCondLst>
                                            <p:cond delay="0"/>
                                          </p:stCondLst>
                                        </p:cTn>
                                        <p:tgtEl>
                                          <p:spTgt spid="625"/>
                                        </p:tgtEl>
                                        <p:attrNameLst>
                                          <p:attrName>style.visibility</p:attrName>
                                        </p:attrNameLst>
                                      </p:cBhvr>
                                      <p:to>
                                        <p:strVal val="visible"/>
                                      </p:to>
                                    </p:set>
                                  </p:childTnLst>
                                </p:cTn>
                              </p:par>
                              <p:par>
                                <p:cTn id="205" presetID="1" presetClass="entr" fill="hold" nodeType="withEffect">
                                  <p:stCondLst>
                                    <p:cond delay="0"/>
                                  </p:stCondLst>
                                  <p:childTnLst>
                                    <p:set>
                                      <p:cBhvr>
                                        <p:cTn id="206" dur="1" fill="hold">
                                          <p:stCondLst>
                                            <p:cond delay="0"/>
                                          </p:stCondLst>
                                        </p:cTn>
                                        <p:tgtEl>
                                          <p:spTgt spid="626"/>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fill="hold" nodeType="clickEffect">
                                  <p:stCondLst>
                                    <p:cond delay="0"/>
                                  </p:stCondLst>
                                  <p:childTnLst>
                                    <p:set>
                                      <p:cBhvr>
                                        <p:cTn id="210" dur="1" fill="hold">
                                          <p:stCondLst>
                                            <p:cond delay="0"/>
                                          </p:stCondLst>
                                        </p:cTn>
                                        <p:tgtEl>
                                          <p:spTgt spid="579"/>
                                        </p:tgtEl>
                                        <p:attrNameLst>
                                          <p:attrName>style.visibility</p:attrName>
                                        </p:attrNameLst>
                                      </p:cBhvr>
                                      <p:to>
                                        <p:strVal val="visible"/>
                                      </p:to>
                                    </p:set>
                                  </p:childTnLst>
                                </p:cTn>
                              </p:par>
                              <p:par>
                                <p:cTn id="211" presetID="1" presetClass="entr" fill="hold" nodeType="withEffect">
                                  <p:stCondLst>
                                    <p:cond delay="0"/>
                                  </p:stCondLst>
                                  <p:childTnLst>
                                    <p:set>
                                      <p:cBhvr>
                                        <p:cTn id="212" dur="1" fill="hold">
                                          <p:stCondLst>
                                            <p:cond delay="0"/>
                                          </p:stCondLst>
                                        </p:cTn>
                                        <p:tgtEl>
                                          <p:spTgt spid="580"/>
                                        </p:tgtEl>
                                        <p:attrNameLst>
                                          <p:attrName>style.visibility</p:attrName>
                                        </p:attrNameLst>
                                      </p:cBhvr>
                                      <p:to>
                                        <p:strVal val="visible"/>
                                      </p:to>
                                    </p:set>
                                  </p:childTnLst>
                                </p:cTn>
                              </p:par>
                              <p:par>
                                <p:cTn id="213" presetID="1" presetClass="entr" fill="hold" nodeType="withEffect">
                                  <p:stCondLst>
                                    <p:cond delay="0"/>
                                  </p:stCondLst>
                                  <p:childTnLst>
                                    <p:set>
                                      <p:cBhvr>
                                        <p:cTn id="214" dur="1" fill="hold">
                                          <p:stCondLst>
                                            <p:cond delay="0"/>
                                          </p:stCondLst>
                                        </p:cTn>
                                        <p:tgtEl>
                                          <p:spTgt spid="587"/>
                                        </p:tgtEl>
                                        <p:attrNameLst>
                                          <p:attrName>style.visibility</p:attrName>
                                        </p:attrNameLst>
                                      </p:cBhvr>
                                      <p:to>
                                        <p:strVal val="visible"/>
                                      </p:to>
                                    </p:set>
                                  </p:childTnLst>
                                </p:cTn>
                              </p:par>
                              <p:par>
                                <p:cTn id="215" presetID="1" presetClass="entr" fill="hold" nodeType="withEffect">
                                  <p:stCondLst>
                                    <p:cond delay="0"/>
                                  </p:stCondLst>
                                  <p:childTnLst>
                                    <p:set>
                                      <p:cBhvr>
                                        <p:cTn id="216" dur="1" fill="hold">
                                          <p:stCondLst>
                                            <p:cond delay="0"/>
                                          </p:stCondLst>
                                        </p:cTn>
                                        <p:tgtEl>
                                          <p:spTgt spid="588"/>
                                        </p:tgtEl>
                                        <p:attrNameLst>
                                          <p:attrName>style.visibility</p:attrName>
                                        </p:attrNameLst>
                                      </p:cBhvr>
                                      <p:to>
                                        <p:strVal val="visible"/>
                                      </p:to>
                                    </p:set>
                                  </p:childTnLst>
                                </p:cTn>
                              </p:par>
                              <p:par>
                                <p:cTn id="217" presetID="1" presetClass="entr" fill="hold" nodeType="withEffect">
                                  <p:stCondLst>
                                    <p:cond delay="0"/>
                                  </p:stCondLst>
                                  <p:childTnLst>
                                    <p:set>
                                      <p:cBhvr>
                                        <p:cTn id="218" dur="1" fill="hold">
                                          <p:stCondLst>
                                            <p:cond delay="0"/>
                                          </p:stCondLst>
                                        </p:cTn>
                                        <p:tgtEl>
                                          <p:spTgt spid="629"/>
                                        </p:tgtEl>
                                        <p:attrNameLst>
                                          <p:attrName>style.visibility</p:attrName>
                                        </p:attrNameLst>
                                      </p:cBhvr>
                                      <p:to>
                                        <p:strVal val="visible"/>
                                      </p:to>
                                    </p:set>
                                  </p:childTnLst>
                                </p:cTn>
                              </p:par>
                              <p:par>
                                <p:cTn id="219" presetID="1" presetClass="entr" fill="hold" nodeType="withEffect">
                                  <p:stCondLst>
                                    <p:cond delay="0"/>
                                  </p:stCondLst>
                                  <p:childTnLst>
                                    <p:set>
                                      <p:cBhvr>
                                        <p:cTn id="220" dur="1" fill="hold">
                                          <p:stCondLst>
                                            <p:cond delay="0"/>
                                          </p:stCondLst>
                                        </p:cTn>
                                        <p:tgtEl>
                                          <p:spTgt spid="630"/>
                                        </p:tgtEl>
                                        <p:attrNameLst>
                                          <p:attrName>style.visibility</p:attrName>
                                        </p:attrNameLst>
                                      </p:cBhvr>
                                      <p:to>
                                        <p:strVal val="visible"/>
                                      </p:to>
                                    </p:set>
                                  </p:childTnLst>
                                </p:cTn>
                              </p:par>
                            </p:childTnLst>
                          </p:cTn>
                        </p:par>
                      </p:childTnLst>
                    </p:cTn>
                  </p:par>
                  <p:par>
                    <p:cTn id="221" fill="hold">
                      <p:stCondLst>
                        <p:cond delay="indefinite"/>
                      </p:stCondLst>
                      <p:childTnLst>
                        <p:par>
                          <p:cTn id="222" fill="hold">
                            <p:stCondLst>
                              <p:cond delay="0"/>
                            </p:stCondLst>
                            <p:childTnLst>
                              <p:par>
                                <p:cTn id="223" presetID="1" presetClass="entr" fill="hold" nodeType="clickEffect">
                                  <p:stCondLst>
                                    <p:cond delay="0"/>
                                  </p:stCondLst>
                                  <p:childTnLst>
                                    <p:set>
                                      <p:cBhvr>
                                        <p:cTn id="224" dur="1" fill="hold">
                                          <p:stCondLst>
                                            <p:cond delay="0"/>
                                          </p:stCondLst>
                                        </p:cTn>
                                        <p:tgtEl>
                                          <p:spTgt spid="595"/>
                                        </p:tgtEl>
                                        <p:attrNameLst>
                                          <p:attrName>style.visibility</p:attrName>
                                        </p:attrNameLst>
                                      </p:cBhvr>
                                      <p:to>
                                        <p:strVal val="visible"/>
                                      </p:to>
                                    </p:set>
                                  </p:childTnLst>
                                </p:cTn>
                              </p:par>
                              <p:par>
                                <p:cTn id="225" presetID="1" presetClass="entr" fill="hold" nodeType="withEffect">
                                  <p:stCondLst>
                                    <p:cond delay="0"/>
                                  </p:stCondLst>
                                  <p:childTnLst>
                                    <p:set>
                                      <p:cBhvr>
                                        <p:cTn id="226" dur="1" fill="hold">
                                          <p:stCondLst>
                                            <p:cond delay="0"/>
                                          </p:stCondLst>
                                        </p:cTn>
                                        <p:tgtEl>
                                          <p:spTgt spid="596"/>
                                        </p:tgtEl>
                                        <p:attrNameLst>
                                          <p:attrName>style.visibility</p:attrName>
                                        </p:attrNameLst>
                                      </p:cBhvr>
                                      <p:to>
                                        <p:strVal val="visible"/>
                                      </p:to>
                                    </p:set>
                                  </p:childTnLst>
                                </p:cTn>
                              </p:par>
                              <p:par>
                                <p:cTn id="227" presetID="1" presetClass="entr" fill="hold" nodeType="withEffect">
                                  <p:stCondLst>
                                    <p:cond delay="0"/>
                                  </p:stCondLst>
                                  <p:childTnLst>
                                    <p:set>
                                      <p:cBhvr>
                                        <p:cTn id="228" dur="1" fill="hold">
                                          <p:stCondLst>
                                            <p:cond delay="0"/>
                                          </p:stCondLst>
                                        </p:cTn>
                                        <p:tgtEl>
                                          <p:spTgt spid="603"/>
                                        </p:tgtEl>
                                        <p:attrNameLst>
                                          <p:attrName>style.visibility</p:attrName>
                                        </p:attrNameLst>
                                      </p:cBhvr>
                                      <p:to>
                                        <p:strVal val="visible"/>
                                      </p:to>
                                    </p:set>
                                  </p:childTnLst>
                                </p:cTn>
                              </p:par>
                              <p:par>
                                <p:cTn id="229" presetID="1" presetClass="entr" fill="hold" nodeType="withEffect">
                                  <p:stCondLst>
                                    <p:cond delay="0"/>
                                  </p:stCondLst>
                                  <p:childTnLst>
                                    <p:set>
                                      <p:cBhvr>
                                        <p:cTn id="230" dur="1" fill="hold">
                                          <p:stCondLst>
                                            <p:cond delay="0"/>
                                          </p:stCondLst>
                                        </p:cTn>
                                        <p:tgtEl>
                                          <p:spTgt spid="604"/>
                                        </p:tgtEl>
                                        <p:attrNameLst>
                                          <p:attrName>style.visibility</p:attrName>
                                        </p:attrNameLst>
                                      </p:cBhvr>
                                      <p:to>
                                        <p:strVal val="visible"/>
                                      </p:to>
                                    </p:set>
                                  </p:childTnLst>
                                </p:cTn>
                              </p:par>
                              <p:par>
                                <p:cTn id="231" presetID="1" presetClass="entr" fill="hold" nodeType="withEffect">
                                  <p:stCondLst>
                                    <p:cond delay="0"/>
                                  </p:stCondLst>
                                  <p:childTnLst>
                                    <p:set>
                                      <p:cBhvr>
                                        <p:cTn id="232" dur="1" fill="hold">
                                          <p:stCondLst>
                                            <p:cond delay="0"/>
                                          </p:stCondLst>
                                        </p:cTn>
                                        <p:tgtEl>
                                          <p:spTgt spid="633"/>
                                        </p:tgtEl>
                                        <p:attrNameLst>
                                          <p:attrName>style.visibility</p:attrName>
                                        </p:attrNameLst>
                                      </p:cBhvr>
                                      <p:to>
                                        <p:strVal val="visible"/>
                                      </p:to>
                                    </p:set>
                                  </p:childTnLst>
                                </p:cTn>
                              </p:par>
                              <p:par>
                                <p:cTn id="233" presetID="1" presetClass="entr" fill="hold" nodeType="withEffect">
                                  <p:stCondLst>
                                    <p:cond delay="0"/>
                                  </p:stCondLst>
                                  <p:childTnLst>
                                    <p:set>
                                      <p:cBhvr>
                                        <p:cTn id="234" dur="1" fill="hold">
                                          <p:stCondLst>
                                            <p:cond delay="0"/>
                                          </p:stCondLst>
                                        </p:cTn>
                                        <p:tgtEl>
                                          <p:spTgt spid="634"/>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1" presetClass="entr" fill="hold" nodeType="clickEffect">
                                  <p:stCondLst>
                                    <p:cond delay="0"/>
                                  </p:stCondLst>
                                  <p:childTnLst>
                                    <p:set>
                                      <p:cBhvr>
                                        <p:cTn id="238" dur="1" fill="hold">
                                          <p:stCondLst>
                                            <p:cond delay="0"/>
                                          </p:stCondLst>
                                        </p:cTn>
                                        <p:tgtEl>
                                          <p:spTgt spid="477"/>
                                        </p:tgtEl>
                                        <p:attrNameLst>
                                          <p:attrName>style.visibility</p:attrName>
                                        </p:attrNameLst>
                                      </p:cBhvr>
                                      <p:to>
                                        <p:strVal val="visible"/>
                                      </p:to>
                                    </p:set>
                                  </p:childTnLst>
                                </p:cTn>
                              </p:par>
                              <p:par>
                                <p:cTn id="239" presetID="1" presetClass="entr" fill="hold" nodeType="withEffect">
                                  <p:stCondLst>
                                    <p:cond delay="0"/>
                                  </p:stCondLst>
                                  <p:childTnLst>
                                    <p:set>
                                      <p:cBhvr>
                                        <p:cTn id="240" dur="1" fill="hold">
                                          <p:stCondLst>
                                            <p:cond delay="0"/>
                                          </p:stCondLst>
                                        </p:cTn>
                                        <p:tgtEl>
                                          <p:spTgt spid="478"/>
                                        </p:tgtEl>
                                        <p:attrNameLst>
                                          <p:attrName>style.visibility</p:attrName>
                                        </p:attrNameLst>
                                      </p:cBhvr>
                                      <p:to>
                                        <p:strVal val="visible"/>
                                      </p:to>
                                    </p:set>
                                  </p:childTnLst>
                                </p:cTn>
                              </p:par>
                              <p:par>
                                <p:cTn id="241" presetID="1" presetClass="entr" fill="hold" nodeType="withEffect">
                                  <p:stCondLst>
                                    <p:cond delay="0"/>
                                  </p:stCondLst>
                                  <p:childTnLst>
                                    <p:set>
                                      <p:cBhvr>
                                        <p:cTn id="242" dur="1" fill="hold">
                                          <p:stCondLst>
                                            <p:cond delay="0"/>
                                          </p:stCondLst>
                                        </p:cTn>
                                        <p:tgtEl>
                                          <p:spTgt spid="479"/>
                                        </p:tgtEl>
                                        <p:attrNameLst>
                                          <p:attrName>style.visibility</p:attrName>
                                        </p:attrNameLst>
                                      </p:cBhvr>
                                      <p:to>
                                        <p:strVal val="visible"/>
                                      </p:to>
                                    </p:set>
                                  </p:childTnLst>
                                </p:cTn>
                              </p:par>
                              <p:par>
                                <p:cTn id="243" presetID="1" presetClass="entr" fill="hold" nodeType="withEffect">
                                  <p:stCondLst>
                                    <p:cond delay="0"/>
                                  </p:stCondLst>
                                  <p:childTnLst>
                                    <p:set>
                                      <p:cBhvr>
                                        <p:cTn id="244" dur="1" fill="hold">
                                          <p:stCondLst>
                                            <p:cond delay="0"/>
                                          </p:stCondLst>
                                        </p:cTn>
                                        <p:tgtEl>
                                          <p:spTgt spid="480"/>
                                        </p:tgtEl>
                                        <p:attrNameLst>
                                          <p:attrName>style.visibility</p:attrName>
                                        </p:attrNameLst>
                                      </p:cBhvr>
                                      <p:to>
                                        <p:strVal val="visible"/>
                                      </p:to>
                                    </p:set>
                                  </p:childTnLst>
                                </p:cTn>
                              </p:par>
                              <p:par>
                                <p:cTn id="245" presetID="1" presetClass="entr" fill="hold" nodeType="withEffect">
                                  <p:stCondLst>
                                    <p:cond delay="0"/>
                                  </p:stCondLst>
                                  <p:childTnLst>
                                    <p:set>
                                      <p:cBhvr>
                                        <p:cTn id="246" dur="1" fill="hold">
                                          <p:stCondLst>
                                            <p:cond delay="0"/>
                                          </p:stCondLst>
                                        </p:cTn>
                                        <p:tgtEl>
                                          <p:spTgt spid="481"/>
                                        </p:tgtEl>
                                        <p:attrNameLst>
                                          <p:attrName>style.visibility</p:attrName>
                                        </p:attrNameLst>
                                      </p:cBhvr>
                                      <p:to>
                                        <p:strVal val="visible"/>
                                      </p:to>
                                    </p:set>
                                  </p:childTnLst>
                                </p:cTn>
                              </p:par>
                              <p:par>
                                <p:cTn id="247" presetID="1" presetClass="entr" fill="hold" nodeType="withEffect">
                                  <p:stCondLst>
                                    <p:cond delay="0"/>
                                  </p:stCondLst>
                                  <p:childTnLst>
                                    <p:set>
                                      <p:cBhvr>
                                        <p:cTn id="248" dur="1" fill="hold">
                                          <p:stCondLst>
                                            <p:cond delay="0"/>
                                          </p:stCondLst>
                                        </p:cTn>
                                        <p:tgtEl>
                                          <p:spTgt spid="482"/>
                                        </p:tgtEl>
                                        <p:attrNameLst>
                                          <p:attrName>style.visibility</p:attrName>
                                        </p:attrNameLst>
                                      </p:cBhvr>
                                      <p:to>
                                        <p:strVal val="visible"/>
                                      </p:to>
                                    </p:set>
                                  </p:childTnLst>
                                </p:cTn>
                              </p:par>
                              <p:par>
                                <p:cTn id="249" presetID="1" presetClass="entr" fill="hold" nodeType="withEffect">
                                  <p:stCondLst>
                                    <p:cond delay="0"/>
                                  </p:stCondLst>
                                  <p:childTnLst>
                                    <p:set>
                                      <p:cBhvr>
                                        <p:cTn id="250" dur="1" fill="hold">
                                          <p:stCondLst>
                                            <p:cond delay="0"/>
                                          </p:stCondLst>
                                        </p:cTn>
                                        <p:tgtEl>
                                          <p:spTgt spid="485"/>
                                        </p:tgtEl>
                                        <p:attrNameLst>
                                          <p:attrName>style.visibility</p:attrName>
                                        </p:attrNameLst>
                                      </p:cBhvr>
                                      <p:to>
                                        <p:strVal val="visible"/>
                                      </p:to>
                                    </p:set>
                                  </p:childTnLst>
                                </p:cTn>
                              </p:par>
                              <p:par>
                                <p:cTn id="251" presetID="1" presetClass="entr" fill="hold" nodeType="withEffect">
                                  <p:stCondLst>
                                    <p:cond delay="0"/>
                                  </p:stCondLst>
                                  <p:childTnLst>
                                    <p:set>
                                      <p:cBhvr>
                                        <p:cTn id="252" dur="1" fill="hold">
                                          <p:stCondLst>
                                            <p:cond delay="0"/>
                                          </p:stCondLst>
                                        </p:cTn>
                                        <p:tgtEl>
                                          <p:spTgt spid="486"/>
                                        </p:tgtEl>
                                        <p:attrNameLst>
                                          <p:attrName>style.visibility</p:attrName>
                                        </p:attrNameLst>
                                      </p:cBhvr>
                                      <p:to>
                                        <p:strVal val="visible"/>
                                      </p:to>
                                    </p:set>
                                  </p:childTnLst>
                                </p:cTn>
                              </p:par>
                              <p:par>
                                <p:cTn id="253" presetID="1" presetClass="entr" fill="hold" nodeType="withEffect">
                                  <p:stCondLst>
                                    <p:cond delay="0"/>
                                  </p:stCondLst>
                                  <p:childTnLst>
                                    <p:set>
                                      <p:cBhvr>
                                        <p:cTn id="254" dur="1" fill="hold">
                                          <p:stCondLst>
                                            <p:cond delay="0"/>
                                          </p:stCondLst>
                                        </p:cTn>
                                        <p:tgtEl>
                                          <p:spTgt spid="487"/>
                                        </p:tgtEl>
                                        <p:attrNameLst>
                                          <p:attrName>style.visibility</p:attrName>
                                        </p:attrNameLst>
                                      </p:cBhvr>
                                      <p:to>
                                        <p:strVal val="visible"/>
                                      </p:to>
                                    </p:set>
                                  </p:childTnLst>
                                </p:cTn>
                              </p:par>
                              <p:par>
                                <p:cTn id="255" presetID="1" presetClass="entr" fill="hold" nodeType="withEffect">
                                  <p:stCondLst>
                                    <p:cond delay="0"/>
                                  </p:stCondLst>
                                  <p:childTnLst>
                                    <p:set>
                                      <p:cBhvr>
                                        <p:cTn id="256" dur="1" fill="hold">
                                          <p:stCondLst>
                                            <p:cond delay="0"/>
                                          </p:stCondLst>
                                        </p:cTn>
                                        <p:tgtEl>
                                          <p:spTgt spid="488"/>
                                        </p:tgtEl>
                                        <p:attrNameLst>
                                          <p:attrName>style.visibility</p:attrName>
                                        </p:attrNameLst>
                                      </p:cBhvr>
                                      <p:to>
                                        <p:strVal val="visible"/>
                                      </p:to>
                                    </p:set>
                                  </p:childTnLst>
                                </p:cTn>
                              </p:par>
                              <p:par>
                                <p:cTn id="257" presetID="1" presetClass="entr" fill="hold" nodeType="withEffect">
                                  <p:stCondLst>
                                    <p:cond delay="0"/>
                                  </p:stCondLst>
                                  <p:childTnLst>
                                    <p:set>
                                      <p:cBhvr>
                                        <p:cTn id="258" dur="1" fill="hold">
                                          <p:stCondLst>
                                            <p:cond delay="0"/>
                                          </p:stCondLst>
                                        </p:cTn>
                                        <p:tgtEl>
                                          <p:spTgt spid="489"/>
                                        </p:tgtEl>
                                        <p:attrNameLst>
                                          <p:attrName>style.visibility</p:attrName>
                                        </p:attrNameLst>
                                      </p:cBhvr>
                                      <p:to>
                                        <p:strVal val="visible"/>
                                      </p:to>
                                    </p:set>
                                  </p:childTnLst>
                                </p:cTn>
                              </p:par>
                              <p:par>
                                <p:cTn id="259" presetID="1" presetClass="entr" fill="hold" nodeType="withEffect">
                                  <p:stCondLst>
                                    <p:cond delay="0"/>
                                  </p:stCondLst>
                                  <p:childTnLst>
                                    <p:set>
                                      <p:cBhvr>
                                        <p:cTn id="260" dur="1" fill="hold">
                                          <p:stCondLst>
                                            <p:cond delay="0"/>
                                          </p:stCondLst>
                                        </p:cTn>
                                        <p:tgtEl>
                                          <p:spTgt spid="490"/>
                                        </p:tgtEl>
                                        <p:attrNameLst>
                                          <p:attrName>style.visibility</p:attrName>
                                        </p:attrNameLst>
                                      </p:cBhvr>
                                      <p:to>
                                        <p:strVal val="visible"/>
                                      </p:to>
                                    </p:set>
                                  </p:childTnLst>
                                </p:cTn>
                              </p:par>
                              <p:par>
                                <p:cTn id="261" presetID="1" presetClass="entr" fill="hold" nodeType="withEffect">
                                  <p:stCondLst>
                                    <p:cond delay="0"/>
                                  </p:stCondLst>
                                  <p:childTnLst>
                                    <p:set>
                                      <p:cBhvr>
                                        <p:cTn id="262" dur="1" fill="hold">
                                          <p:stCondLst>
                                            <p:cond delay="0"/>
                                          </p:stCondLst>
                                        </p:cTn>
                                        <p:tgtEl>
                                          <p:spTgt spid="493"/>
                                        </p:tgtEl>
                                        <p:attrNameLst>
                                          <p:attrName>style.visibility</p:attrName>
                                        </p:attrNameLst>
                                      </p:cBhvr>
                                      <p:to>
                                        <p:strVal val="visible"/>
                                      </p:to>
                                    </p:set>
                                  </p:childTnLst>
                                </p:cTn>
                              </p:par>
                              <p:par>
                                <p:cTn id="263" presetID="1" presetClass="entr" fill="hold" nodeType="withEffect">
                                  <p:stCondLst>
                                    <p:cond delay="0"/>
                                  </p:stCondLst>
                                  <p:childTnLst>
                                    <p:set>
                                      <p:cBhvr>
                                        <p:cTn id="264" dur="1" fill="hold">
                                          <p:stCondLst>
                                            <p:cond delay="0"/>
                                          </p:stCondLst>
                                        </p:cTn>
                                        <p:tgtEl>
                                          <p:spTgt spid="494"/>
                                        </p:tgtEl>
                                        <p:attrNameLst>
                                          <p:attrName>style.visibility</p:attrName>
                                        </p:attrNameLst>
                                      </p:cBhvr>
                                      <p:to>
                                        <p:strVal val="visible"/>
                                      </p:to>
                                    </p:set>
                                  </p:childTnLst>
                                </p:cTn>
                              </p:par>
                              <p:par>
                                <p:cTn id="265" presetID="1" presetClass="entr" fill="hold" nodeType="withEffect">
                                  <p:stCondLst>
                                    <p:cond delay="0"/>
                                  </p:stCondLst>
                                  <p:childTnLst>
                                    <p:set>
                                      <p:cBhvr>
                                        <p:cTn id="266" dur="1" fill="hold">
                                          <p:stCondLst>
                                            <p:cond delay="0"/>
                                          </p:stCondLst>
                                        </p:cTn>
                                        <p:tgtEl>
                                          <p:spTgt spid="495"/>
                                        </p:tgtEl>
                                        <p:attrNameLst>
                                          <p:attrName>style.visibility</p:attrName>
                                        </p:attrNameLst>
                                      </p:cBhvr>
                                      <p:to>
                                        <p:strVal val="visible"/>
                                      </p:to>
                                    </p:set>
                                  </p:childTnLst>
                                </p:cTn>
                              </p:par>
                              <p:par>
                                <p:cTn id="267" presetID="1" presetClass="entr" fill="hold" nodeType="withEffect">
                                  <p:stCondLst>
                                    <p:cond delay="0"/>
                                  </p:stCondLst>
                                  <p:childTnLst>
                                    <p:set>
                                      <p:cBhvr>
                                        <p:cTn id="268" dur="1" fill="hold">
                                          <p:stCondLst>
                                            <p:cond delay="0"/>
                                          </p:stCondLst>
                                        </p:cTn>
                                        <p:tgtEl>
                                          <p:spTgt spid="496"/>
                                        </p:tgtEl>
                                        <p:attrNameLst>
                                          <p:attrName>style.visibility</p:attrName>
                                        </p:attrNameLst>
                                      </p:cBhvr>
                                      <p:to>
                                        <p:strVal val="visible"/>
                                      </p:to>
                                    </p:set>
                                  </p:childTnLst>
                                </p:cTn>
                              </p:par>
                              <p:par>
                                <p:cTn id="269" presetID="1" presetClass="entr" fill="hold" nodeType="withEffect">
                                  <p:stCondLst>
                                    <p:cond delay="0"/>
                                  </p:stCondLst>
                                  <p:childTnLst>
                                    <p:set>
                                      <p:cBhvr>
                                        <p:cTn id="270" dur="1" fill="hold">
                                          <p:stCondLst>
                                            <p:cond delay="0"/>
                                          </p:stCondLst>
                                        </p:cTn>
                                        <p:tgtEl>
                                          <p:spTgt spid="497"/>
                                        </p:tgtEl>
                                        <p:attrNameLst>
                                          <p:attrName>style.visibility</p:attrName>
                                        </p:attrNameLst>
                                      </p:cBhvr>
                                      <p:to>
                                        <p:strVal val="visible"/>
                                      </p:to>
                                    </p:set>
                                  </p:childTnLst>
                                </p:cTn>
                              </p:par>
                              <p:par>
                                <p:cTn id="271" presetID="1" presetClass="entr" fill="hold" nodeType="withEffect">
                                  <p:stCondLst>
                                    <p:cond delay="0"/>
                                  </p:stCondLst>
                                  <p:childTnLst>
                                    <p:set>
                                      <p:cBhvr>
                                        <p:cTn id="272" dur="1" fill="hold">
                                          <p:stCondLst>
                                            <p:cond delay="0"/>
                                          </p:stCondLst>
                                        </p:cTn>
                                        <p:tgtEl>
                                          <p:spTgt spid="498"/>
                                        </p:tgtEl>
                                        <p:attrNameLst>
                                          <p:attrName>style.visibility</p:attrName>
                                        </p:attrNameLst>
                                      </p:cBhvr>
                                      <p:to>
                                        <p:strVal val="visible"/>
                                      </p:to>
                                    </p:set>
                                  </p:childTnLst>
                                </p:cTn>
                              </p:par>
                              <p:par>
                                <p:cTn id="273" presetID="1" presetClass="entr" fill="hold" nodeType="withEffect">
                                  <p:stCondLst>
                                    <p:cond delay="0"/>
                                  </p:stCondLst>
                                  <p:childTnLst>
                                    <p:set>
                                      <p:cBhvr>
                                        <p:cTn id="274" dur="1" fill="hold">
                                          <p:stCondLst>
                                            <p:cond delay="0"/>
                                          </p:stCondLst>
                                        </p:cTn>
                                        <p:tgtEl>
                                          <p:spTgt spid="501"/>
                                        </p:tgtEl>
                                        <p:attrNameLst>
                                          <p:attrName>style.visibility</p:attrName>
                                        </p:attrNameLst>
                                      </p:cBhvr>
                                      <p:to>
                                        <p:strVal val="visible"/>
                                      </p:to>
                                    </p:set>
                                  </p:childTnLst>
                                </p:cTn>
                              </p:par>
                              <p:par>
                                <p:cTn id="275" presetID="1" presetClass="entr" fill="hold" nodeType="withEffect">
                                  <p:stCondLst>
                                    <p:cond delay="0"/>
                                  </p:stCondLst>
                                  <p:childTnLst>
                                    <p:set>
                                      <p:cBhvr>
                                        <p:cTn id="276" dur="1" fill="hold">
                                          <p:stCondLst>
                                            <p:cond delay="0"/>
                                          </p:stCondLst>
                                        </p:cTn>
                                        <p:tgtEl>
                                          <p:spTgt spid="502"/>
                                        </p:tgtEl>
                                        <p:attrNameLst>
                                          <p:attrName>style.visibility</p:attrName>
                                        </p:attrNameLst>
                                      </p:cBhvr>
                                      <p:to>
                                        <p:strVal val="visible"/>
                                      </p:to>
                                    </p:set>
                                  </p:childTnLst>
                                </p:cTn>
                              </p:par>
                              <p:par>
                                <p:cTn id="277" presetID="1" presetClass="entr" fill="hold" nodeType="withEffect">
                                  <p:stCondLst>
                                    <p:cond delay="0"/>
                                  </p:stCondLst>
                                  <p:childTnLst>
                                    <p:set>
                                      <p:cBhvr>
                                        <p:cTn id="278" dur="1" fill="hold">
                                          <p:stCondLst>
                                            <p:cond delay="0"/>
                                          </p:stCondLst>
                                        </p:cTn>
                                        <p:tgtEl>
                                          <p:spTgt spid="503"/>
                                        </p:tgtEl>
                                        <p:attrNameLst>
                                          <p:attrName>style.visibility</p:attrName>
                                        </p:attrNameLst>
                                      </p:cBhvr>
                                      <p:to>
                                        <p:strVal val="visible"/>
                                      </p:to>
                                    </p:set>
                                  </p:childTnLst>
                                </p:cTn>
                              </p:par>
                              <p:par>
                                <p:cTn id="279" presetID="1" presetClass="entr" fill="hold" nodeType="withEffect">
                                  <p:stCondLst>
                                    <p:cond delay="0"/>
                                  </p:stCondLst>
                                  <p:childTnLst>
                                    <p:set>
                                      <p:cBhvr>
                                        <p:cTn id="280" dur="1" fill="hold">
                                          <p:stCondLst>
                                            <p:cond delay="0"/>
                                          </p:stCondLst>
                                        </p:cTn>
                                        <p:tgtEl>
                                          <p:spTgt spid="504"/>
                                        </p:tgtEl>
                                        <p:attrNameLst>
                                          <p:attrName>style.visibility</p:attrName>
                                        </p:attrNameLst>
                                      </p:cBhvr>
                                      <p:to>
                                        <p:strVal val="visible"/>
                                      </p:to>
                                    </p:set>
                                  </p:childTnLst>
                                </p:cTn>
                              </p:par>
                              <p:par>
                                <p:cTn id="281" presetID="1" presetClass="entr" fill="hold" nodeType="withEffect">
                                  <p:stCondLst>
                                    <p:cond delay="0"/>
                                  </p:stCondLst>
                                  <p:childTnLst>
                                    <p:set>
                                      <p:cBhvr>
                                        <p:cTn id="282" dur="1" fill="hold">
                                          <p:stCondLst>
                                            <p:cond delay="0"/>
                                          </p:stCondLst>
                                        </p:cTn>
                                        <p:tgtEl>
                                          <p:spTgt spid="505"/>
                                        </p:tgtEl>
                                        <p:attrNameLst>
                                          <p:attrName>style.visibility</p:attrName>
                                        </p:attrNameLst>
                                      </p:cBhvr>
                                      <p:to>
                                        <p:strVal val="visible"/>
                                      </p:to>
                                    </p:set>
                                  </p:childTnLst>
                                </p:cTn>
                              </p:par>
                              <p:par>
                                <p:cTn id="283" presetID="1" presetClass="entr" fill="hold" nodeType="withEffect">
                                  <p:stCondLst>
                                    <p:cond delay="0"/>
                                  </p:stCondLst>
                                  <p:childTnLst>
                                    <p:set>
                                      <p:cBhvr>
                                        <p:cTn id="284" dur="1" fill="hold">
                                          <p:stCondLst>
                                            <p:cond delay="0"/>
                                          </p:stCondLst>
                                        </p:cTn>
                                        <p:tgtEl>
                                          <p:spTgt spid="506"/>
                                        </p:tgtEl>
                                        <p:attrNameLst>
                                          <p:attrName>style.visibility</p:attrName>
                                        </p:attrNameLst>
                                      </p:cBhvr>
                                      <p:to>
                                        <p:strVal val="visible"/>
                                      </p:to>
                                    </p:set>
                                  </p:childTnLst>
                                </p:cTn>
                              </p:par>
                              <p:par>
                                <p:cTn id="285" presetID="1" presetClass="entr" fill="hold" nodeType="withEffect">
                                  <p:stCondLst>
                                    <p:cond delay="0"/>
                                  </p:stCondLst>
                                  <p:childTnLst>
                                    <p:set>
                                      <p:cBhvr>
                                        <p:cTn id="286" dur="1" fill="hold">
                                          <p:stCondLst>
                                            <p:cond delay="0"/>
                                          </p:stCondLst>
                                        </p:cTn>
                                        <p:tgtEl>
                                          <p:spTgt spid="509"/>
                                        </p:tgtEl>
                                        <p:attrNameLst>
                                          <p:attrName>style.visibility</p:attrName>
                                        </p:attrNameLst>
                                      </p:cBhvr>
                                      <p:to>
                                        <p:strVal val="visible"/>
                                      </p:to>
                                    </p:set>
                                  </p:childTnLst>
                                </p:cTn>
                              </p:par>
                              <p:par>
                                <p:cTn id="287" presetID="1" presetClass="entr" fill="hold" nodeType="withEffect">
                                  <p:stCondLst>
                                    <p:cond delay="0"/>
                                  </p:stCondLst>
                                  <p:childTnLst>
                                    <p:set>
                                      <p:cBhvr>
                                        <p:cTn id="288" dur="1" fill="hold">
                                          <p:stCondLst>
                                            <p:cond delay="0"/>
                                          </p:stCondLst>
                                        </p:cTn>
                                        <p:tgtEl>
                                          <p:spTgt spid="510"/>
                                        </p:tgtEl>
                                        <p:attrNameLst>
                                          <p:attrName>style.visibility</p:attrName>
                                        </p:attrNameLst>
                                      </p:cBhvr>
                                      <p:to>
                                        <p:strVal val="visible"/>
                                      </p:to>
                                    </p:set>
                                  </p:childTnLst>
                                </p:cTn>
                              </p:par>
                              <p:par>
                                <p:cTn id="289" presetID="1" presetClass="entr" fill="hold" nodeType="withEffect">
                                  <p:stCondLst>
                                    <p:cond delay="0"/>
                                  </p:stCondLst>
                                  <p:childTnLst>
                                    <p:set>
                                      <p:cBhvr>
                                        <p:cTn id="290" dur="1" fill="hold">
                                          <p:stCondLst>
                                            <p:cond delay="0"/>
                                          </p:stCondLst>
                                        </p:cTn>
                                        <p:tgtEl>
                                          <p:spTgt spid="511"/>
                                        </p:tgtEl>
                                        <p:attrNameLst>
                                          <p:attrName>style.visibility</p:attrName>
                                        </p:attrNameLst>
                                      </p:cBhvr>
                                      <p:to>
                                        <p:strVal val="visible"/>
                                      </p:to>
                                    </p:set>
                                  </p:childTnLst>
                                </p:cTn>
                              </p:par>
                              <p:par>
                                <p:cTn id="291" presetID="1" presetClass="entr" fill="hold" nodeType="withEffect">
                                  <p:stCondLst>
                                    <p:cond delay="0"/>
                                  </p:stCondLst>
                                  <p:childTnLst>
                                    <p:set>
                                      <p:cBhvr>
                                        <p:cTn id="292" dur="1" fill="hold">
                                          <p:stCondLst>
                                            <p:cond delay="0"/>
                                          </p:stCondLst>
                                        </p:cTn>
                                        <p:tgtEl>
                                          <p:spTgt spid="512"/>
                                        </p:tgtEl>
                                        <p:attrNameLst>
                                          <p:attrName>style.visibility</p:attrName>
                                        </p:attrNameLst>
                                      </p:cBhvr>
                                      <p:to>
                                        <p:strVal val="visible"/>
                                      </p:to>
                                    </p:set>
                                  </p:childTnLst>
                                </p:cTn>
                              </p:par>
                              <p:par>
                                <p:cTn id="293" presetID="1" presetClass="entr" fill="hold" nodeType="withEffect">
                                  <p:stCondLst>
                                    <p:cond delay="0"/>
                                  </p:stCondLst>
                                  <p:childTnLst>
                                    <p:set>
                                      <p:cBhvr>
                                        <p:cTn id="294" dur="1" fill="hold">
                                          <p:stCondLst>
                                            <p:cond delay="0"/>
                                          </p:stCondLst>
                                        </p:cTn>
                                        <p:tgtEl>
                                          <p:spTgt spid="513"/>
                                        </p:tgtEl>
                                        <p:attrNameLst>
                                          <p:attrName>style.visibility</p:attrName>
                                        </p:attrNameLst>
                                      </p:cBhvr>
                                      <p:to>
                                        <p:strVal val="visible"/>
                                      </p:to>
                                    </p:set>
                                  </p:childTnLst>
                                </p:cTn>
                              </p:par>
                              <p:par>
                                <p:cTn id="295" presetID="1" presetClass="entr" fill="hold" nodeType="withEffect">
                                  <p:stCondLst>
                                    <p:cond delay="0"/>
                                  </p:stCondLst>
                                  <p:childTnLst>
                                    <p:set>
                                      <p:cBhvr>
                                        <p:cTn id="296" dur="1" fill="hold">
                                          <p:stCondLst>
                                            <p:cond delay="0"/>
                                          </p:stCondLst>
                                        </p:cTn>
                                        <p:tgtEl>
                                          <p:spTgt spid="514"/>
                                        </p:tgtEl>
                                        <p:attrNameLst>
                                          <p:attrName>style.visibility</p:attrName>
                                        </p:attrNameLst>
                                      </p:cBhvr>
                                      <p:to>
                                        <p:strVal val="visible"/>
                                      </p:to>
                                    </p:set>
                                  </p:childTnLst>
                                </p:cTn>
                              </p:par>
                              <p:par>
                                <p:cTn id="297" presetID="1" presetClass="entr" fill="hold" nodeType="withEffect">
                                  <p:stCondLst>
                                    <p:cond delay="0"/>
                                  </p:stCondLst>
                                  <p:childTnLst>
                                    <p:set>
                                      <p:cBhvr>
                                        <p:cTn id="298" dur="1" fill="hold">
                                          <p:stCondLst>
                                            <p:cond delay="0"/>
                                          </p:stCondLst>
                                        </p:cTn>
                                        <p:tgtEl>
                                          <p:spTgt spid="517"/>
                                        </p:tgtEl>
                                        <p:attrNameLst>
                                          <p:attrName>style.visibility</p:attrName>
                                        </p:attrNameLst>
                                      </p:cBhvr>
                                      <p:to>
                                        <p:strVal val="visible"/>
                                      </p:to>
                                    </p:set>
                                  </p:childTnLst>
                                </p:cTn>
                              </p:par>
                              <p:par>
                                <p:cTn id="299" presetID="1" presetClass="entr" fill="hold" nodeType="withEffect">
                                  <p:stCondLst>
                                    <p:cond delay="0"/>
                                  </p:stCondLst>
                                  <p:childTnLst>
                                    <p:set>
                                      <p:cBhvr>
                                        <p:cTn id="300" dur="1" fill="hold">
                                          <p:stCondLst>
                                            <p:cond delay="0"/>
                                          </p:stCondLst>
                                        </p:cTn>
                                        <p:tgtEl>
                                          <p:spTgt spid="518"/>
                                        </p:tgtEl>
                                        <p:attrNameLst>
                                          <p:attrName>style.visibility</p:attrName>
                                        </p:attrNameLst>
                                      </p:cBhvr>
                                      <p:to>
                                        <p:strVal val="visible"/>
                                      </p:to>
                                    </p:set>
                                  </p:childTnLst>
                                </p:cTn>
                              </p:par>
                              <p:par>
                                <p:cTn id="301" presetID="1" presetClass="entr" fill="hold" nodeType="withEffect">
                                  <p:stCondLst>
                                    <p:cond delay="0"/>
                                  </p:stCondLst>
                                  <p:childTnLst>
                                    <p:set>
                                      <p:cBhvr>
                                        <p:cTn id="302" dur="1" fill="hold">
                                          <p:stCondLst>
                                            <p:cond delay="0"/>
                                          </p:stCondLst>
                                        </p:cTn>
                                        <p:tgtEl>
                                          <p:spTgt spid="519"/>
                                        </p:tgtEl>
                                        <p:attrNameLst>
                                          <p:attrName>style.visibility</p:attrName>
                                        </p:attrNameLst>
                                      </p:cBhvr>
                                      <p:to>
                                        <p:strVal val="visible"/>
                                      </p:to>
                                    </p:set>
                                  </p:childTnLst>
                                </p:cTn>
                              </p:par>
                              <p:par>
                                <p:cTn id="303" presetID="1" presetClass="entr" fill="hold" nodeType="withEffect">
                                  <p:stCondLst>
                                    <p:cond delay="0"/>
                                  </p:stCondLst>
                                  <p:childTnLst>
                                    <p:set>
                                      <p:cBhvr>
                                        <p:cTn id="304" dur="1" fill="hold">
                                          <p:stCondLst>
                                            <p:cond delay="0"/>
                                          </p:stCondLst>
                                        </p:cTn>
                                        <p:tgtEl>
                                          <p:spTgt spid="520"/>
                                        </p:tgtEl>
                                        <p:attrNameLst>
                                          <p:attrName>style.visibility</p:attrName>
                                        </p:attrNameLst>
                                      </p:cBhvr>
                                      <p:to>
                                        <p:strVal val="visible"/>
                                      </p:to>
                                    </p:set>
                                  </p:childTnLst>
                                </p:cTn>
                              </p:par>
                              <p:par>
                                <p:cTn id="305" presetID="1" presetClass="entr" fill="hold" nodeType="withEffect">
                                  <p:stCondLst>
                                    <p:cond delay="0"/>
                                  </p:stCondLst>
                                  <p:childTnLst>
                                    <p:set>
                                      <p:cBhvr>
                                        <p:cTn id="306" dur="1" fill="hold">
                                          <p:stCondLst>
                                            <p:cond delay="0"/>
                                          </p:stCondLst>
                                        </p:cTn>
                                        <p:tgtEl>
                                          <p:spTgt spid="521"/>
                                        </p:tgtEl>
                                        <p:attrNameLst>
                                          <p:attrName>style.visibility</p:attrName>
                                        </p:attrNameLst>
                                      </p:cBhvr>
                                      <p:to>
                                        <p:strVal val="visible"/>
                                      </p:to>
                                    </p:set>
                                  </p:childTnLst>
                                </p:cTn>
                              </p:par>
                              <p:par>
                                <p:cTn id="307" presetID="1" presetClass="entr" fill="hold" nodeType="withEffect">
                                  <p:stCondLst>
                                    <p:cond delay="0"/>
                                  </p:stCondLst>
                                  <p:childTnLst>
                                    <p:set>
                                      <p:cBhvr>
                                        <p:cTn id="308" dur="1" fill="hold">
                                          <p:stCondLst>
                                            <p:cond delay="0"/>
                                          </p:stCondLst>
                                        </p:cTn>
                                        <p:tgtEl>
                                          <p:spTgt spid="522"/>
                                        </p:tgtEl>
                                        <p:attrNameLst>
                                          <p:attrName>style.visibility</p:attrName>
                                        </p:attrNameLst>
                                      </p:cBhvr>
                                      <p:to>
                                        <p:strVal val="visible"/>
                                      </p:to>
                                    </p:set>
                                  </p:childTnLst>
                                </p:cTn>
                              </p:par>
                              <p:par>
                                <p:cTn id="309" presetID="1" presetClass="entr" fill="hold" nodeType="withEffect">
                                  <p:stCondLst>
                                    <p:cond delay="0"/>
                                  </p:stCondLst>
                                  <p:childTnLst>
                                    <p:set>
                                      <p:cBhvr>
                                        <p:cTn id="310" dur="1" fill="hold">
                                          <p:stCondLst>
                                            <p:cond delay="0"/>
                                          </p:stCondLst>
                                        </p:cTn>
                                        <p:tgtEl>
                                          <p:spTgt spid="525"/>
                                        </p:tgtEl>
                                        <p:attrNameLst>
                                          <p:attrName>style.visibility</p:attrName>
                                        </p:attrNameLst>
                                      </p:cBhvr>
                                      <p:to>
                                        <p:strVal val="visible"/>
                                      </p:to>
                                    </p:set>
                                  </p:childTnLst>
                                </p:cTn>
                              </p:par>
                              <p:par>
                                <p:cTn id="311" presetID="1" presetClass="entr" fill="hold" nodeType="withEffect">
                                  <p:stCondLst>
                                    <p:cond delay="0"/>
                                  </p:stCondLst>
                                  <p:childTnLst>
                                    <p:set>
                                      <p:cBhvr>
                                        <p:cTn id="312" dur="1" fill="hold">
                                          <p:stCondLst>
                                            <p:cond delay="0"/>
                                          </p:stCondLst>
                                        </p:cTn>
                                        <p:tgtEl>
                                          <p:spTgt spid="526"/>
                                        </p:tgtEl>
                                        <p:attrNameLst>
                                          <p:attrName>style.visibility</p:attrName>
                                        </p:attrNameLst>
                                      </p:cBhvr>
                                      <p:to>
                                        <p:strVal val="visible"/>
                                      </p:to>
                                    </p:set>
                                  </p:childTnLst>
                                </p:cTn>
                              </p:par>
                              <p:par>
                                <p:cTn id="313" presetID="1" presetClass="entr" fill="hold" nodeType="withEffect">
                                  <p:stCondLst>
                                    <p:cond delay="0"/>
                                  </p:stCondLst>
                                  <p:childTnLst>
                                    <p:set>
                                      <p:cBhvr>
                                        <p:cTn id="314" dur="1" fill="hold">
                                          <p:stCondLst>
                                            <p:cond delay="0"/>
                                          </p:stCondLst>
                                        </p:cTn>
                                        <p:tgtEl>
                                          <p:spTgt spid="527"/>
                                        </p:tgtEl>
                                        <p:attrNameLst>
                                          <p:attrName>style.visibility</p:attrName>
                                        </p:attrNameLst>
                                      </p:cBhvr>
                                      <p:to>
                                        <p:strVal val="visible"/>
                                      </p:to>
                                    </p:set>
                                  </p:childTnLst>
                                </p:cTn>
                              </p:par>
                              <p:par>
                                <p:cTn id="315" presetID="1" presetClass="entr" fill="hold" nodeType="withEffect">
                                  <p:stCondLst>
                                    <p:cond delay="0"/>
                                  </p:stCondLst>
                                  <p:childTnLst>
                                    <p:set>
                                      <p:cBhvr>
                                        <p:cTn id="316" dur="1" fill="hold">
                                          <p:stCondLst>
                                            <p:cond delay="0"/>
                                          </p:stCondLst>
                                        </p:cTn>
                                        <p:tgtEl>
                                          <p:spTgt spid="528"/>
                                        </p:tgtEl>
                                        <p:attrNameLst>
                                          <p:attrName>style.visibility</p:attrName>
                                        </p:attrNameLst>
                                      </p:cBhvr>
                                      <p:to>
                                        <p:strVal val="visible"/>
                                      </p:to>
                                    </p:set>
                                  </p:childTnLst>
                                </p:cTn>
                              </p:par>
                              <p:par>
                                <p:cTn id="317" presetID="1" presetClass="entr" fill="hold" nodeType="withEffect">
                                  <p:stCondLst>
                                    <p:cond delay="0"/>
                                  </p:stCondLst>
                                  <p:childTnLst>
                                    <p:set>
                                      <p:cBhvr>
                                        <p:cTn id="318" dur="1" fill="hold">
                                          <p:stCondLst>
                                            <p:cond delay="0"/>
                                          </p:stCondLst>
                                        </p:cTn>
                                        <p:tgtEl>
                                          <p:spTgt spid="529"/>
                                        </p:tgtEl>
                                        <p:attrNameLst>
                                          <p:attrName>style.visibility</p:attrName>
                                        </p:attrNameLst>
                                      </p:cBhvr>
                                      <p:to>
                                        <p:strVal val="visible"/>
                                      </p:to>
                                    </p:set>
                                  </p:childTnLst>
                                </p:cTn>
                              </p:par>
                              <p:par>
                                <p:cTn id="319" presetID="1" presetClass="entr" fill="hold" nodeType="withEffect">
                                  <p:stCondLst>
                                    <p:cond delay="0"/>
                                  </p:stCondLst>
                                  <p:childTnLst>
                                    <p:set>
                                      <p:cBhvr>
                                        <p:cTn id="320" dur="1" fill="hold">
                                          <p:stCondLst>
                                            <p:cond delay="0"/>
                                          </p:stCondLst>
                                        </p:cTn>
                                        <p:tgtEl>
                                          <p:spTgt spid="530"/>
                                        </p:tgtEl>
                                        <p:attrNameLst>
                                          <p:attrName>style.visibility</p:attrName>
                                        </p:attrNameLst>
                                      </p:cBhvr>
                                      <p:to>
                                        <p:strVal val="visible"/>
                                      </p:to>
                                    </p:set>
                                  </p:childTnLst>
                                </p:cTn>
                              </p:par>
                              <p:par>
                                <p:cTn id="321" presetID="1" presetClass="entr" fill="hold" nodeType="withEffect">
                                  <p:stCondLst>
                                    <p:cond delay="0"/>
                                  </p:stCondLst>
                                  <p:childTnLst>
                                    <p:set>
                                      <p:cBhvr>
                                        <p:cTn id="322" dur="1" fill="hold">
                                          <p:stCondLst>
                                            <p:cond delay="0"/>
                                          </p:stCondLst>
                                        </p:cTn>
                                        <p:tgtEl>
                                          <p:spTgt spid="533"/>
                                        </p:tgtEl>
                                        <p:attrNameLst>
                                          <p:attrName>style.visibility</p:attrName>
                                        </p:attrNameLst>
                                      </p:cBhvr>
                                      <p:to>
                                        <p:strVal val="visible"/>
                                      </p:to>
                                    </p:set>
                                  </p:childTnLst>
                                </p:cTn>
                              </p:par>
                              <p:par>
                                <p:cTn id="323" presetID="1" presetClass="entr" fill="hold" nodeType="withEffect">
                                  <p:stCondLst>
                                    <p:cond delay="0"/>
                                  </p:stCondLst>
                                  <p:childTnLst>
                                    <p:set>
                                      <p:cBhvr>
                                        <p:cTn id="324" dur="1" fill="hold">
                                          <p:stCondLst>
                                            <p:cond delay="0"/>
                                          </p:stCondLst>
                                        </p:cTn>
                                        <p:tgtEl>
                                          <p:spTgt spid="534"/>
                                        </p:tgtEl>
                                        <p:attrNameLst>
                                          <p:attrName>style.visibility</p:attrName>
                                        </p:attrNameLst>
                                      </p:cBhvr>
                                      <p:to>
                                        <p:strVal val="visible"/>
                                      </p:to>
                                    </p:set>
                                  </p:childTnLst>
                                </p:cTn>
                              </p:par>
                              <p:par>
                                <p:cTn id="325" presetID="1" presetClass="entr" fill="hold" nodeType="withEffect">
                                  <p:stCondLst>
                                    <p:cond delay="0"/>
                                  </p:stCondLst>
                                  <p:childTnLst>
                                    <p:set>
                                      <p:cBhvr>
                                        <p:cTn id="326" dur="1" fill="hold">
                                          <p:stCondLst>
                                            <p:cond delay="0"/>
                                          </p:stCondLst>
                                        </p:cTn>
                                        <p:tgtEl>
                                          <p:spTgt spid="535"/>
                                        </p:tgtEl>
                                        <p:attrNameLst>
                                          <p:attrName>style.visibility</p:attrName>
                                        </p:attrNameLst>
                                      </p:cBhvr>
                                      <p:to>
                                        <p:strVal val="visible"/>
                                      </p:to>
                                    </p:set>
                                  </p:childTnLst>
                                </p:cTn>
                              </p:par>
                              <p:par>
                                <p:cTn id="327" presetID="1" presetClass="entr" fill="hold" nodeType="withEffect">
                                  <p:stCondLst>
                                    <p:cond delay="0"/>
                                  </p:stCondLst>
                                  <p:childTnLst>
                                    <p:set>
                                      <p:cBhvr>
                                        <p:cTn id="328" dur="1" fill="hold">
                                          <p:stCondLst>
                                            <p:cond delay="0"/>
                                          </p:stCondLst>
                                        </p:cTn>
                                        <p:tgtEl>
                                          <p:spTgt spid="536"/>
                                        </p:tgtEl>
                                        <p:attrNameLst>
                                          <p:attrName>style.visibility</p:attrName>
                                        </p:attrNameLst>
                                      </p:cBhvr>
                                      <p:to>
                                        <p:strVal val="visible"/>
                                      </p:to>
                                    </p:set>
                                  </p:childTnLst>
                                </p:cTn>
                              </p:par>
                              <p:par>
                                <p:cTn id="329" presetID="1" presetClass="entr" fill="hold" nodeType="withEffect">
                                  <p:stCondLst>
                                    <p:cond delay="0"/>
                                  </p:stCondLst>
                                  <p:childTnLst>
                                    <p:set>
                                      <p:cBhvr>
                                        <p:cTn id="330" dur="1" fill="hold">
                                          <p:stCondLst>
                                            <p:cond delay="0"/>
                                          </p:stCondLst>
                                        </p:cTn>
                                        <p:tgtEl>
                                          <p:spTgt spid="537"/>
                                        </p:tgtEl>
                                        <p:attrNameLst>
                                          <p:attrName>style.visibility</p:attrName>
                                        </p:attrNameLst>
                                      </p:cBhvr>
                                      <p:to>
                                        <p:strVal val="visible"/>
                                      </p:to>
                                    </p:set>
                                  </p:childTnLst>
                                </p:cTn>
                              </p:par>
                              <p:par>
                                <p:cTn id="331" presetID="1" presetClass="entr" fill="hold" nodeType="withEffect">
                                  <p:stCondLst>
                                    <p:cond delay="0"/>
                                  </p:stCondLst>
                                  <p:childTnLst>
                                    <p:set>
                                      <p:cBhvr>
                                        <p:cTn id="332" dur="1" fill="hold">
                                          <p:stCondLst>
                                            <p:cond delay="0"/>
                                          </p:stCondLst>
                                        </p:cTn>
                                        <p:tgtEl>
                                          <p:spTgt spid="538"/>
                                        </p:tgtEl>
                                        <p:attrNameLst>
                                          <p:attrName>style.visibility</p:attrName>
                                        </p:attrNameLst>
                                      </p:cBhvr>
                                      <p:to>
                                        <p:strVal val="visible"/>
                                      </p:to>
                                    </p:set>
                                  </p:childTnLst>
                                </p:cTn>
                              </p:par>
                            </p:childTnLst>
                          </p:cTn>
                        </p:par>
                      </p:childTnLst>
                    </p:cTn>
                  </p:par>
                  <p:par>
                    <p:cTn id="333" fill="hold">
                      <p:stCondLst>
                        <p:cond delay="indefinite"/>
                      </p:stCondLst>
                      <p:childTnLst>
                        <p:par>
                          <p:cTn id="334" fill="hold">
                            <p:stCondLst>
                              <p:cond delay="0"/>
                            </p:stCondLst>
                            <p:childTnLst>
                              <p:par>
                                <p:cTn id="335" presetID="1" presetClass="entr" fill="hold" nodeType="clickEffect">
                                  <p:stCondLst>
                                    <p:cond delay="0"/>
                                  </p:stCondLst>
                                  <p:childTnLst>
                                    <p:set>
                                      <p:cBhvr>
                                        <p:cTn id="336" dur="1" fill="hold">
                                          <p:stCondLst>
                                            <p:cond delay="0"/>
                                          </p:stCondLst>
                                        </p:cTn>
                                        <p:tgtEl>
                                          <p:spTgt spid="541"/>
                                        </p:tgtEl>
                                        <p:attrNameLst>
                                          <p:attrName>style.visibility</p:attrName>
                                        </p:attrNameLst>
                                      </p:cBhvr>
                                      <p:to>
                                        <p:strVal val="visible"/>
                                      </p:to>
                                    </p:set>
                                  </p:childTnLst>
                                </p:cTn>
                              </p:par>
                              <p:par>
                                <p:cTn id="337" presetID="1" presetClass="entr" fill="hold" nodeType="withEffect">
                                  <p:stCondLst>
                                    <p:cond delay="0"/>
                                  </p:stCondLst>
                                  <p:childTnLst>
                                    <p:set>
                                      <p:cBhvr>
                                        <p:cTn id="338" dur="1" fill="hold">
                                          <p:stCondLst>
                                            <p:cond delay="0"/>
                                          </p:stCondLst>
                                        </p:cTn>
                                        <p:tgtEl>
                                          <p:spTgt spid="542"/>
                                        </p:tgtEl>
                                        <p:attrNameLst>
                                          <p:attrName>style.visibility</p:attrName>
                                        </p:attrNameLst>
                                      </p:cBhvr>
                                      <p:to>
                                        <p:strVal val="visible"/>
                                      </p:to>
                                    </p:set>
                                  </p:childTnLst>
                                </p:cTn>
                              </p:par>
                              <p:par>
                                <p:cTn id="339" presetID="1" presetClass="entr" fill="hold" nodeType="withEffect">
                                  <p:stCondLst>
                                    <p:cond delay="0"/>
                                  </p:stCondLst>
                                  <p:childTnLst>
                                    <p:set>
                                      <p:cBhvr>
                                        <p:cTn id="340" dur="1" fill="hold">
                                          <p:stCondLst>
                                            <p:cond delay="0"/>
                                          </p:stCondLst>
                                        </p:cTn>
                                        <p:tgtEl>
                                          <p:spTgt spid="543"/>
                                        </p:tgtEl>
                                        <p:attrNameLst>
                                          <p:attrName>style.visibility</p:attrName>
                                        </p:attrNameLst>
                                      </p:cBhvr>
                                      <p:to>
                                        <p:strVal val="visible"/>
                                      </p:to>
                                    </p:set>
                                  </p:childTnLst>
                                </p:cTn>
                              </p:par>
                              <p:par>
                                <p:cTn id="341" presetID="1" presetClass="entr" fill="hold" nodeType="withEffect">
                                  <p:stCondLst>
                                    <p:cond delay="0"/>
                                  </p:stCondLst>
                                  <p:childTnLst>
                                    <p:set>
                                      <p:cBhvr>
                                        <p:cTn id="342" dur="1" fill="hold">
                                          <p:stCondLst>
                                            <p:cond delay="0"/>
                                          </p:stCondLst>
                                        </p:cTn>
                                        <p:tgtEl>
                                          <p:spTgt spid="544"/>
                                        </p:tgtEl>
                                        <p:attrNameLst>
                                          <p:attrName>style.visibility</p:attrName>
                                        </p:attrNameLst>
                                      </p:cBhvr>
                                      <p:to>
                                        <p:strVal val="visible"/>
                                      </p:to>
                                    </p:set>
                                  </p:childTnLst>
                                </p:cTn>
                              </p:par>
                              <p:par>
                                <p:cTn id="343" presetID="1" presetClass="entr" fill="hold" nodeType="withEffect">
                                  <p:stCondLst>
                                    <p:cond delay="0"/>
                                  </p:stCondLst>
                                  <p:childTnLst>
                                    <p:set>
                                      <p:cBhvr>
                                        <p:cTn id="344" dur="1" fill="hold">
                                          <p:stCondLst>
                                            <p:cond delay="0"/>
                                          </p:stCondLst>
                                        </p:cTn>
                                        <p:tgtEl>
                                          <p:spTgt spid="545"/>
                                        </p:tgtEl>
                                        <p:attrNameLst>
                                          <p:attrName>style.visibility</p:attrName>
                                        </p:attrNameLst>
                                      </p:cBhvr>
                                      <p:to>
                                        <p:strVal val="visible"/>
                                      </p:to>
                                    </p:set>
                                  </p:childTnLst>
                                </p:cTn>
                              </p:par>
                              <p:par>
                                <p:cTn id="345" presetID="1" presetClass="entr" fill="hold" nodeType="withEffect">
                                  <p:stCondLst>
                                    <p:cond delay="0"/>
                                  </p:stCondLst>
                                  <p:childTnLst>
                                    <p:set>
                                      <p:cBhvr>
                                        <p:cTn id="346" dur="1" fill="hold">
                                          <p:stCondLst>
                                            <p:cond delay="0"/>
                                          </p:stCondLst>
                                        </p:cTn>
                                        <p:tgtEl>
                                          <p:spTgt spid="546"/>
                                        </p:tgtEl>
                                        <p:attrNameLst>
                                          <p:attrName>style.visibility</p:attrName>
                                        </p:attrNameLst>
                                      </p:cBhvr>
                                      <p:to>
                                        <p:strVal val="visible"/>
                                      </p:to>
                                    </p:set>
                                  </p:childTnLst>
                                </p:cTn>
                              </p:par>
                              <p:par>
                                <p:cTn id="347" presetID="1" presetClass="entr" fill="hold" nodeType="withEffect">
                                  <p:stCondLst>
                                    <p:cond delay="0"/>
                                  </p:stCondLst>
                                  <p:childTnLst>
                                    <p:set>
                                      <p:cBhvr>
                                        <p:cTn id="348" dur="1" fill="hold">
                                          <p:stCondLst>
                                            <p:cond delay="0"/>
                                          </p:stCondLst>
                                        </p:cTn>
                                        <p:tgtEl>
                                          <p:spTgt spid="549"/>
                                        </p:tgtEl>
                                        <p:attrNameLst>
                                          <p:attrName>style.visibility</p:attrName>
                                        </p:attrNameLst>
                                      </p:cBhvr>
                                      <p:to>
                                        <p:strVal val="visible"/>
                                      </p:to>
                                    </p:set>
                                  </p:childTnLst>
                                </p:cTn>
                              </p:par>
                              <p:par>
                                <p:cTn id="349" presetID="1" presetClass="entr" fill="hold" nodeType="withEffect">
                                  <p:stCondLst>
                                    <p:cond delay="0"/>
                                  </p:stCondLst>
                                  <p:childTnLst>
                                    <p:set>
                                      <p:cBhvr>
                                        <p:cTn id="350" dur="1" fill="hold">
                                          <p:stCondLst>
                                            <p:cond delay="0"/>
                                          </p:stCondLst>
                                        </p:cTn>
                                        <p:tgtEl>
                                          <p:spTgt spid="550"/>
                                        </p:tgtEl>
                                        <p:attrNameLst>
                                          <p:attrName>style.visibility</p:attrName>
                                        </p:attrNameLst>
                                      </p:cBhvr>
                                      <p:to>
                                        <p:strVal val="visible"/>
                                      </p:to>
                                    </p:set>
                                  </p:childTnLst>
                                </p:cTn>
                              </p:par>
                              <p:par>
                                <p:cTn id="351" presetID="1" presetClass="entr" fill="hold" nodeType="withEffect">
                                  <p:stCondLst>
                                    <p:cond delay="0"/>
                                  </p:stCondLst>
                                  <p:childTnLst>
                                    <p:set>
                                      <p:cBhvr>
                                        <p:cTn id="352" dur="1" fill="hold">
                                          <p:stCondLst>
                                            <p:cond delay="0"/>
                                          </p:stCondLst>
                                        </p:cTn>
                                        <p:tgtEl>
                                          <p:spTgt spid="551"/>
                                        </p:tgtEl>
                                        <p:attrNameLst>
                                          <p:attrName>style.visibility</p:attrName>
                                        </p:attrNameLst>
                                      </p:cBhvr>
                                      <p:to>
                                        <p:strVal val="visible"/>
                                      </p:to>
                                    </p:set>
                                  </p:childTnLst>
                                </p:cTn>
                              </p:par>
                              <p:par>
                                <p:cTn id="353" presetID="1" presetClass="entr" fill="hold" nodeType="withEffect">
                                  <p:stCondLst>
                                    <p:cond delay="0"/>
                                  </p:stCondLst>
                                  <p:childTnLst>
                                    <p:set>
                                      <p:cBhvr>
                                        <p:cTn id="354" dur="1" fill="hold">
                                          <p:stCondLst>
                                            <p:cond delay="0"/>
                                          </p:stCondLst>
                                        </p:cTn>
                                        <p:tgtEl>
                                          <p:spTgt spid="552"/>
                                        </p:tgtEl>
                                        <p:attrNameLst>
                                          <p:attrName>style.visibility</p:attrName>
                                        </p:attrNameLst>
                                      </p:cBhvr>
                                      <p:to>
                                        <p:strVal val="visible"/>
                                      </p:to>
                                    </p:set>
                                  </p:childTnLst>
                                </p:cTn>
                              </p:par>
                              <p:par>
                                <p:cTn id="355" presetID="1" presetClass="entr" fill="hold" nodeType="withEffect">
                                  <p:stCondLst>
                                    <p:cond delay="0"/>
                                  </p:stCondLst>
                                  <p:childTnLst>
                                    <p:set>
                                      <p:cBhvr>
                                        <p:cTn id="356" dur="1" fill="hold">
                                          <p:stCondLst>
                                            <p:cond delay="0"/>
                                          </p:stCondLst>
                                        </p:cTn>
                                        <p:tgtEl>
                                          <p:spTgt spid="553"/>
                                        </p:tgtEl>
                                        <p:attrNameLst>
                                          <p:attrName>style.visibility</p:attrName>
                                        </p:attrNameLst>
                                      </p:cBhvr>
                                      <p:to>
                                        <p:strVal val="visible"/>
                                      </p:to>
                                    </p:set>
                                  </p:childTnLst>
                                </p:cTn>
                              </p:par>
                              <p:par>
                                <p:cTn id="357" presetID="1" presetClass="entr" fill="hold" nodeType="withEffect">
                                  <p:stCondLst>
                                    <p:cond delay="0"/>
                                  </p:stCondLst>
                                  <p:childTnLst>
                                    <p:set>
                                      <p:cBhvr>
                                        <p:cTn id="358" dur="1" fill="hold">
                                          <p:stCondLst>
                                            <p:cond delay="0"/>
                                          </p:stCondLst>
                                        </p:cTn>
                                        <p:tgtEl>
                                          <p:spTgt spid="554"/>
                                        </p:tgtEl>
                                        <p:attrNameLst>
                                          <p:attrName>style.visibility</p:attrName>
                                        </p:attrNameLst>
                                      </p:cBhvr>
                                      <p:to>
                                        <p:strVal val="visible"/>
                                      </p:to>
                                    </p:set>
                                  </p:childTnLst>
                                </p:cTn>
                              </p:par>
                              <p:par>
                                <p:cTn id="359" presetID="1" presetClass="entr" fill="hold" nodeType="withEffect">
                                  <p:stCondLst>
                                    <p:cond delay="0"/>
                                  </p:stCondLst>
                                  <p:childTnLst>
                                    <p:set>
                                      <p:cBhvr>
                                        <p:cTn id="360" dur="1" fill="hold">
                                          <p:stCondLst>
                                            <p:cond delay="0"/>
                                          </p:stCondLst>
                                        </p:cTn>
                                        <p:tgtEl>
                                          <p:spTgt spid="557"/>
                                        </p:tgtEl>
                                        <p:attrNameLst>
                                          <p:attrName>style.visibility</p:attrName>
                                        </p:attrNameLst>
                                      </p:cBhvr>
                                      <p:to>
                                        <p:strVal val="visible"/>
                                      </p:to>
                                    </p:set>
                                  </p:childTnLst>
                                </p:cTn>
                              </p:par>
                              <p:par>
                                <p:cTn id="361" presetID="1" presetClass="entr" fill="hold" nodeType="withEffect">
                                  <p:stCondLst>
                                    <p:cond delay="0"/>
                                  </p:stCondLst>
                                  <p:childTnLst>
                                    <p:set>
                                      <p:cBhvr>
                                        <p:cTn id="362" dur="1" fill="hold">
                                          <p:stCondLst>
                                            <p:cond delay="0"/>
                                          </p:stCondLst>
                                        </p:cTn>
                                        <p:tgtEl>
                                          <p:spTgt spid="558"/>
                                        </p:tgtEl>
                                        <p:attrNameLst>
                                          <p:attrName>style.visibility</p:attrName>
                                        </p:attrNameLst>
                                      </p:cBhvr>
                                      <p:to>
                                        <p:strVal val="visible"/>
                                      </p:to>
                                    </p:set>
                                  </p:childTnLst>
                                </p:cTn>
                              </p:par>
                              <p:par>
                                <p:cTn id="363" presetID="1" presetClass="entr" fill="hold" nodeType="withEffect">
                                  <p:stCondLst>
                                    <p:cond delay="0"/>
                                  </p:stCondLst>
                                  <p:childTnLst>
                                    <p:set>
                                      <p:cBhvr>
                                        <p:cTn id="364" dur="1" fill="hold">
                                          <p:stCondLst>
                                            <p:cond delay="0"/>
                                          </p:stCondLst>
                                        </p:cTn>
                                        <p:tgtEl>
                                          <p:spTgt spid="559"/>
                                        </p:tgtEl>
                                        <p:attrNameLst>
                                          <p:attrName>style.visibility</p:attrName>
                                        </p:attrNameLst>
                                      </p:cBhvr>
                                      <p:to>
                                        <p:strVal val="visible"/>
                                      </p:to>
                                    </p:set>
                                  </p:childTnLst>
                                </p:cTn>
                              </p:par>
                              <p:par>
                                <p:cTn id="365" presetID="1" presetClass="entr" fill="hold" nodeType="withEffect">
                                  <p:stCondLst>
                                    <p:cond delay="0"/>
                                  </p:stCondLst>
                                  <p:childTnLst>
                                    <p:set>
                                      <p:cBhvr>
                                        <p:cTn id="366" dur="1" fill="hold">
                                          <p:stCondLst>
                                            <p:cond delay="0"/>
                                          </p:stCondLst>
                                        </p:cTn>
                                        <p:tgtEl>
                                          <p:spTgt spid="560"/>
                                        </p:tgtEl>
                                        <p:attrNameLst>
                                          <p:attrName>style.visibility</p:attrName>
                                        </p:attrNameLst>
                                      </p:cBhvr>
                                      <p:to>
                                        <p:strVal val="visible"/>
                                      </p:to>
                                    </p:set>
                                  </p:childTnLst>
                                </p:cTn>
                              </p:par>
                              <p:par>
                                <p:cTn id="367" presetID="1" presetClass="entr" fill="hold" nodeType="withEffect">
                                  <p:stCondLst>
                                    <p:cond delay="0"/>
                                  </p:stCondLst>
                                  <p:childTnLst>
                                    <p:set>
                                      <p:cBhvr>
                                        <p:cTn id="368" dur="1" fill="hold">
                                          <p:stCondLst>
                                            <p:cond delay="0"/>
                                          </p:stCondLst>
                                        </p:cTn>
                                        <p:tgtEl>
                                          <p:spTgt spid="561"/>
                                        </p:tgtEl>
                                        <p:attrNameLst>
                                          <p:attrName>style.visibility</p:attrName>
                                        </p:attrNameLst>
                                      </p:cBhvr>
                                      <p:to>
                                        <p:strVal val="visible"/>
                                      </p:to>
                                    </p:set>
                                  </p:childTnLst>
                                </p:cTn>
                              </p:par>
                              <p:par>
                                <p:cTn id="369" presetID="1" presetClass="entr" fill="hold" nodeType="withEffect">
                                  <p:stCondLst>
                                    <p:cond delay="0"/>
                                  </p:stCondLst>
                                  <p:childTnLst>
                                    <p:set>
                                      <p:cBhvr>
                                        <p:cTn id="370" dur="1" fill="hold">
                                          <p:stCondLst>
                                            <p:cond delay="0"/>
                                          </p:stCondLst>
                                        </p:cTn>
                                        <p:tgtEl>
                                          <p:spTgt spid="562"/>
                                        </p:tgtEl>
                                        <p:attrNameLst>
                                          <p:attrName>style.visibility</p:attrName>
                                        </p:attrNameLst>
                                      </p:cBhvr>
                                      <p:to>
                                        <p:strVal val="visible"/>
                                      </p:to>
                                    </p:set>
                                  </p:childTnLst>
                                </p:cTn>
                              </p:par>
                              <p:par>
                                <p:cTn id="371" presetID="1" presetClass="entr" fill="hold" nodeType="withEffect">
                                  <p:stCondLst>
                                    <p:cond delay="0"/>
                                  </p:stCondLst>
                                  <p:childTnLst>
                                    <p:set>
                                      <p:cBhvr>
                                        <p:cTn id="372" dur="1" fill="hold">
                                          <p:stCondLst>
                                            <p:cond delay="0"/>
                                          </p:stCondLst>
                                        </p:cTn>
                                        <p:tgtEl>
                                          <p:spTgt spid="565"/>
                                        </p:tgtEl>
                                        <p:attrNameLst>
                                          <p:attrName>style.visibility</p:attrName>
                                        </p:attrNameLst>
                                      </p:cBhvr>
                                      <p:to>
                                        <p:strVal val="visible"/>
                                      </p:to>
                                    </p:set>
                                  </p:childTnLst>
                                </p:cTn>
                              </p:par>
                              <p:par>
                                <p:cTn id="373" presetID="1" presetClass="entr" fill="hold" nodeType="withEffect">
                                  <p:stCondLst>
                                    <p:cond delay="0"/>
                                  </p:stCondLst>
                                  <p:childTnLst>
                                    <p:set>
                                      <p:cBhvr>
                                        <p:cTn id="374" dur="1" fill="hold">
                                          <p:stCondLst>
                                            <p:cond delay="0"/>
                                          </p:stCondLst>
                                        </p:cTn>
                                        <p:tgtEl>
                                          <p:spTgt spid="566"/>
                                        </p:tgtEl>
                                        <p:attrNameLst>
                                          <p:attrName>style.visibility</p:attrName>
                                        </p:attrNameLst>
                                      </p:cBhvr>
                                      <p:to>
                                        <p:strVal val="visible"/>
                                      </p:to>
                                    </p:set>
                                  </p:childTnLst>
                                </p:cTn>
                              </p:par>
                              <p:par>
                                <p:cTn id="375" presetID="1" presetClass="entr" fill="hold" nodeType="withEffect">
                                  <p:stCondLst>
                                    <p:cond delay="0"/>
                                  </p:stCondLst>
                                  <p:childTnLst>
                                    <p:set>
                                      <p:cBhvr>
                                        <p:cTn id="376" dur="1" fill="hold">
                                          <p:stCondLst>
                                            <p:cond delay="0"/>
                                          </p:stCondLst>
                                        </p:cTn>
                                        <p:tgtEl>
                                          <p:spTgt spid="567"/>
                                        </p:tgtEl>
                                        <p:attrNameLst>
                                          <p:attrName>style.visibility</p:attrName>
                                        </p:attrNameLst>
                                      </p:cBhvr>
                                      <p:to>
                                        <p:strVal val="visible"/>
                                      </p:to>
                                    </p:set>
                                  </p:childTnLst>
                                </p:cTn>
                              </p:par>
                              <p:par>
                                <p:cTn id="377" presetID="1" presetClass="entr" fill="hold" nodeType="withEffect">
                                  <p:stCondLst>
                                    <p:cond delay="0"/>
                                  </p:stCondLst>
                                  <p:childTnLst>
                                    <p:set>
                                      <p:cBhvr>
                                        <p:cTn id="378" dur="1" fill="hold">
                                          <p:stCondLst>
                                            <p:cond delay="0"/>
                                          </p:stCondLst>
                                        </p:cTn>
                                        <p:tgtEl>
                                          <p:spTgt spid="568"/>
                                        </p:tgtEl>
                                        <p:attrNameLst>
                                          <p:attrName>style.visibility</p:attrName>
                                        </p:attrNameLst>
                                      </p:cBhvr>
                                      <p:to>
                                        <p:strVal val="visible"/>
                                      </p:to>
                                    </p:set>
                                  </p:childTnLst>
                                </p:cTn>
                              </p:par>
                              <p:par>
                                <p:cTn id="379" presetID="1" presetClass="entr" fill="hold" nodeType="withEffect">
                                  <p:stCondLst>
                                    <p:cond delay="0"/>
                                  </p:stCondLst>
                                  <p:childTnLst>
                                    <p:set>
                                      <p:cBhvr>
                                        <p:cTn id="380" dur="1" fill="hold">
                                          <p:stCondLst>
                                            <p:cond delay="0"/>
                                          </p:stCondLst>
                                        </p:cTn>
                                        <p:tgtEl>
                                          <p:spTgt spid="569"/>
                                        </p:tgtEl>
                                        <p:attrNameLst>
                                          <p:attrName>style.visibility</p:attrName>
                                        </p:attrNameLst>
                                      </p:cBhvr>
                                      <p:to>
                                        <p:strVal val="visible"/>
                                      </p:to>
                                    </p:set>
                                  </p:childTnLst>
                                </p:cTn>
                              </p:par>
                              <p:par>
                                <p:cTn id="381" presetID="1" presetClass="entr" fill="hold" nodeType="withEffect">
                                  <p:stCondLst>
                                    <p:cond delay="0"/>
                                  </p:stCondLst>
                                  <p:childTnLst>
                                    <p:set>
                                      <p:cBhvr>
                                        <p:cTn id="382" dur="1" fill="hold">
                                          <p:stCondLst>
                                            <p:cond delay="0"/>
                                          </p:stCondLst>
                                        </p:cTn>
                                        <p:tgtEl>
                                          <p:spTgt spid="570"/>
                                        </p:tgtEl>
                                        <p:attrNameLst>
                                          <p:attrName>style.visibility</p:attrName>
                                        </p:attrNameLst>
                                      </p:cBhvr>
                                      <p:to>
                                        <p:strVal val="visible"/>
                                      </p:to>
                                    </p:set>
                                  </p:childTnLst>
                                </p:cTn>
                              </p:par>
                              <p:par>
                                <p:cTn id="383" presetID="1" presetClass="entr" fill="hold" nodeType="withEffect">
                                  <p:stCondLst>
                                    <p:cond delay="0"/>
                                  </p:stCondLst>
                                  <p:childTnLst>
                                    <p:set>
                                      <p:cBhvr>
                                        <p:cTn id="384" dur="1" fill="hold">
                                          <p:stCondLst>
                                            <p:cond delay="0"/>
                                          </p:stCondLst>
                                        </p:cTn>
                                        <p:tgtEl>
                                          <p:spTgt spid="573"/>
                                        </p:tgtEl>
                                        <p:attrNameLst>
                                          <p:attrName>style.visibility</p:attrName>
                                        </p:attrNameLst>
                                      </p:cBhvr>
                                      <p:to>
                                        <p:strVal val="visible"/>
                                      </p:to>
                                    </p:set>
                                  </p:childTnLst>
                                </p:cTn>
                              </p:par>
                              <p:par>
                                <p:cTn id="385" presetID="1" presetClass="entr" fill="hold" nodeType="withEffect">
                                  <p:stCondLst>
                                    <p:cond delay="0"/>
                                  </p:stCondLst>
                                  <p:childTnLst>
                                    <p:set>
                                      <p:cBhvr>
                                        <p:cTn id="386" dur="1" fill="hold">
                                          <p:stCondLst>
                                            <p:cond delay="0"/>
                                          </p:stCondLst>
                                        </p:cTn>
                                        <p:tgtEl>
                                          <p:spTgt spid="574"/>
                                        </p:tgtEl>
                                        <p:attrNameLst>
                                          <p:attrName>style.visibility</p:attrName>
                                        </p:attrNameLst>
                                      </p:cBhvr>
                                      <p:to>
                                        <p:strVal val="visible"/>
                                      </p:to>
                                    </p:set>
                                  </p:childTnLst>
                                </p:cTn>
                              </p:par>
                              <p:par>
                                <p:cTn id="387" presetID="1" presetClass="entr" fill="hold" nodeType="withEffect">
                                  <p:stCondLst>
                                    <p:cond delay="0"/>
                                  </p:stCondLst>
                                  <p:childTnLst>
                                    <p:set>
                                      <p:cBhvr>
                                        <p:cTn id="388" dur="1" fill="hold">
                                          <p:stCondLst>
                                            <p:cond delay="0"/>
                                          </p:stCondLst>
                                        </p:cTn>
                                        <p:tgtEl>
                                          <p:spTgt spid="575"/>
                                        </p:tgtEl>
                                        <p:attrNameLst>
                                          <p:attrName>style.visibility</p:attrName>
                                        </p:attrNameLst>
                                      </p:cBhvr>
                                      <p:to>
                                        <p:strVal val="visible"/>
                                      </p:to>
                                    </p:set>
                                  </p:childTnLst>
                                </p:cTn>
                              </p:par>
                              <p:par>
                                <p:cTn id="389" presetID="1" presetClass="entr" fill="hold" nodeType="withEffect">
                                  <p:stCondLst>
                                    <p:cond delay="0"/>
                                  </p:stCondLst>
                                  <p:childTnLst>
                                    <p:set>
                                      <p:cBhvr>
                                        <p:cTn id="390" dur="1" fill="hold">
                                          <p:stCondLst>
                                            <p:cond delay="0"/>
                                          </p:stCondLst>
                                        </p:cTn>
                                        <p:tgtEl>
                                          <p:spTgt spid="576"/>
                                        </p:tgtEl>
                                        <p:attrNameLst>
                                          <p:attrName>style.visibility</p:attrName>
                                        </p:attrNameLst>
                                      </p:cBhvr>
                                      <p:to>
                                        <p:strVal val="visible"/>
                                      </p:to>
                                    </p:set>
                                  </p:childTnLst>
                                </p:cTn>
                              </p:par>
                              <p:par>
                                <p:cTn id="391" presetID="1" presetClass="entr" fill="hold" nodeType="withEffect">
                                  <p:stCondLst>
                                    <p:cond delay="0"/>
                                  </p:stCondLst>
                                  <p:childTnLst>
                                    <p:set>
                                      <p:cBhvr>
                                        <p:cTn id="392" dur="1" fill="hold">
                                          <p:stCondLst>
                                            <p:cond delay="0"/>
                                          </p:stCondLst>
                                        </p:cTn>
                                        <p:tgtEl>
                                          <p:spTgt spid="577"/>
                                        </p:tgtEl>
                                        <p:attrNameLst>
                                          <p:attrName>style.visibility</p:attrName>
                                        </p:attrNameLst>
                                      </p:cBhvr>
                                      <p:to>
                                        <p:strVal val="visible"/>
                                      </p:to>
                                    </p:set>
                                  </p:childTnLst>
                                </p:cTn>
                              </p:par>
                              <p:par>
                                <p:cTn id="393" presetID="1" presetClass="entr" fill="hold" nodeType="withEffect">
                                  <p:stCondLst>
                                    <p:cond delay="0"/>
                                  </p:stCondLst>
                                  <p:childTnLst>
                                    <p:set>
                                      <p:cBhvr>
                                        <p:cTn id="394" dur="1" fill="hold">
                                          <p:stCondLst>
                                            <p:cond delay="0"/>
                                          </p:stCondLst>
                                        </p:cTn>
                                        <p:tgtEl>
                                          <p:spTgt spid="578"/>
                                        </p:tgtEl>
                                        <p:attrNameLst>
                                          <p:attrName>style.visibility</p:attrName>
                                        </p:attrNameLst>
                                      </p:cBhvr>
                                      <p:to>
                                        <p:strVal val="visible"/>
                                      </p:to>
                                    </p:set>
                                  </p:childTnLst>
                                </p:cTn>
                              </p:par>
                              <p:par>
                                <p:cTn id="395" presetID="1" presetClass="entr" fill="hold" nodeType="withEffect">
                                  <p:stCondLst>
                                    <p:cond delay="0"/>
                                  </p:stCondLst>
                                  <p:childTnLst>
                                    <p:set>
                                      <p:cBhvr>
                                        <p:cTn id="396" dur="1" fill="hold">
                                          <p:stCondLst>
                                            <p:cond delay="0"/>
                                          </p:stCondLst>
                                        </p:cTn>
                                        <p:tgtEl>
                                          <p:spTgt spid="581"/>
                                        </p:tgtEl>
                                        <p:attrNameLst>
                                          <p:attrName>style.visibility</p:attrName>
                                        </p:attrNameLst>
                                      </p:cBhvr>
                                      <p:to>
                                        <p:strVal val="visible"/>
                                      </p:to>
                                    </p:set>
                                  </p:childTnLst>
                                </p:cTn>
                              </p:par>
                              <p:par>
                                <p:cTn id="397" presetID="1" presetClass="entr" fill="hold" nodeType="withEffect">
                                  <p:stCondLst>
                                    <p:cond delay="0"/>
                                  </p:stCondLst>
                                  <p:childTnLst>
                                    <p:set>
                                      <p:cBhvr>
                                        <p:cTn id="398" dur="1" fill="hold">
                                          <p:stCondLst>
                                            <p:cond delay="0"/>
                                          </p:stCondLst>
                                        </p:cTn>
                                        <p:tgtEl>
                                          <p:spTgt spid="582"/>
                                        </p:tgtEl>
                                        <p:attrNameLst>
                                          <p:attrName>style.visibility</p:attrName>
                                        </p:attrNameLst>
                                      </p:cBhvr>
                                      <p:to>
                                        <p:strVal val="visible"/>
                                      </p:to>
                                    </p:set>
                                  </p:childTnLst>
                                </p:cTn>
                              </p:par>
                              <p:par>
                                <p:cTn id="399" presetID="1" presetClass="entr" fill="hold" nodeType="withEffect">
                                  <p:stCondLst>
                                    <p:cond delay="0"/>
                                  </p:stCondLst>
                                  <p:childTnLst>
                                    <p:set>
                                      <p:cBhvr>
                                        <p:cTn id="400" dur="1" fill="hold">
                                          <p:stCondLst>
                                            <p:cond delay="0"/>
                                          </p:stCondLst>
                                        </p:cTn>
                                        <p:tgtEl>
                                          <p:spTgt spid="583"/>
                                        </p:tgtEl>
                                        <p:attrNameLst>
                                          <p:attrName>style.visibility</p:attrName>
                                        </p:attrNameLst>
                                      </p:cBhvr>
                                      <p:to>
                                        <p:strVal val="visible"/>
                                      </p:to>
                                    </p:set>
                                  </p:childTnLst>
                                </p:cTn>
                              </p:par>
                              <p:par>
                                <p:cTn id="401" presetID="1" presetClass="entr" fill="hold" nodeType="withEffect">
                                  <p:stCondLst>
                                    <p:cond delay="0"/>
                                  </p:stCondLst>
                                  <p:childTnLst>
                                    <p:set>
                                      <p:cBhvr>
                                        <p:cTn id="402" dur="1" fill="hold">
                                          <p:stCondLst>
                                            <p:cond delay="0"/>
                                          </p:stCondLst>
                                        </p:cTn>
                                        <p:tgtEl>
                                          <p:spTgt spid="584"/>
                                        </p:tgtEl>
                                        <p:attrNameLst>
                                          <p:attrName>style.visibility</p:attrName>
                                        </p:attrNameLst>
                                      </p:cBhvr>
                                      <p:to>
                                        <p:strVal val="visible"/>
                                      </p:to>
                                    </p:set>
                                  </p:childTnLst>
                                </p:cTn>
                              </p:par>
                              <p:par>
                                <p:cTn id="403" presetID="1" presetClass="entr" fill="hold" nodeType="withEffect">
                                  <p:stCondLst>
                                    <p:cond delay="0"/>
                                  </p:stCondLst>
                                  <p:childTnLst>
                                    <p:set>
                                      <p:cBhvr>
                                        <p:cTn id="404" dur="1" fill="hold">
                                          <p:stCondLst>
                                            <p:cond delay="0"/>
                                          </p:stCondLst>
                                        </p:cTn>
                                        <p:tgtEl>
                                          <p:spTgt spid="585"/>
                                        </p:tgtEl>
                                        <p:attrNameLst>
                                          <p:attrName>style.visibility</p:attrName>
                                        </p:attrNameLst>
                                      </p:cBhvr>
                                      <p:to>
                                        <p:strVal val="visible"/>
                                      </p:to>
                                    </p:set>
                                  </p:childTnLst>
                                </p:cTn>
                              </p:par>
                              <p:par>
                                <p:cTn id="405" presetID="1" presetClass="entr" fill="hold" nodeType="withEffect">
                                  <p:stCondLst>
                                    <p:cond delay="0"/>
                                  </p:stCondLst>
                                  <p:childTnLst>
                                    <p:set>
                                      <p:cBhvr>
                                        <p:cTn id="406" dur="1" fill="hold">
                                          <p:stCondLst>
                                            <p:cond delay="0"/>
                                          </p:stCondLst>
                                        </p:cTn>
                                        <p:tgtEl>
                                          <p:spTgt spid="586"/>
                                        </p:tgtEl>
                                        <p:attrNameLst>
                                          <p:attrName>style.visibility</p:attrName>
                                        </p:attrNameLst>
                                      </p:cBhvr>
                                      <p:to>
                                        <p:strVal val="visible"/>
                                      </p:to>
                                    </p:set>
                                  </p:childTnLst>
                                </p:cTn>
                              </p:par>
                              <p:par>
                                <p:cTn id="407" presetID="1" presetClass="entr" fill="hold" nodeType="withEffect">
                                  <p:stCondLst>
                                    <p:cond delay="0"/>
                                  </p:stCondLst>
                                  <p:childTnLst>
                                    <p:set>
                                      <p:cBhvr>
                                        <p:cTn id="408" dur="1" fill="hold">
                                          <p:stCondLst>
                                            <p:cond delay="0"/>
                                          </p:stCondLst>
                                        </p:cTn>
                                        <p:tgtEl>
                                          <p:spTgt spid="589"/>
                                        </p:tgtEl>
                                        <p:attrNameLst>
                                          <p:attrName>style.visibility</p:attrName>
                                        </p:attrNameLst>
                                      </p:cBhvr>
                                      <p:to>
                                        <p:strVal val="visible"/>
                                      </p:to>
                                    </p:set>
                                  </p:childTnLst>
                                </p:cTn>
                              </p:par>
                              <p:par>
                                <p:cTn id="409" presetID="1" presetClass="entr" fill="hold" nodeType="withEffect">
                                  <p:stCondLst>
                                    <p:cond delay="0"/>
                                  </p:stCondLst>
                                  <p:childTnLst>
                                    <p:set>
                                      <p:cBhvr>
                                        <p:cTn id="410" dur="1" fill="hold">
                                          <p:stCondLst>
                                            <p:cond delay="0"/>
                                          </p:stCondLst>
                                        </p:cTn>
                                        <p:tgtEl>
                                          <p:spTgt spid="590"/>
                                        </p:tgtEl>
                                        <p:attrNameLst>
                                          <p:attrName>style.visibility</p:attrName>
                                        </p:attrNameLst>
                                      </p:cBhvr>
                                      <p:to>
                                        <p:strVal val="visible"/>
                                      </p:to>
                                    </p:set>
                                  </p:childTnLst>
                                </p:cTn>
                              </p:par>
                              <p:par>
                                <p:cTn id="411" presetID="1" presetClass="entr" fill="hold" nodeType="withEffect">
                                  <p:stCondLst>
                                    <p:cond delay="0"/>
                                  </p:stCondLst>
                                  <p:childTnLst>
                                    <p:set>
                                      <p:cBhvr>
                                        <p:cTn id="412" dur="1" fill="hold">
                                          <p:stCondLst>
                                            <p:cond delay="0"/>
                                          </p:stCondLst>
                                        </p:cTn>
                                        <p:tgtEl>
                                          <p:spTgt spid="591"/>
                                        </p:tgtEl>
                                        <p:attrNameLst>
                                          <p:attrName>style.visibility</p:attrName>
                                        </p:attrNameLst>
                                      </p:cBhvr>
                                      <p:to>
                                        <p:strVal val="visible"/>
                                      </p:to>
                                    </p:set>
                                  </p:childTnLst>
                                </p:cTn>
                              </p:par>
                              <p:par>
                                <p:cTn id="413" presetID="1" presetClass="entr" fill="hold" nodeType="withEffect">
                                  <p:stCondLst>
                                    <p:cond delay="0"/>
                                  </p:stCondLst>
                                  <p:childTnLst>
                                    <p:set>
                                      <p:cBhvr>
                                        <p:cTn id="414" dur="1" fill="hold">
                                          <p:stCondLst>
                                            <p:cond delay="0"/>
                                          </p:stCondLst>
                                        </p:cTn>
                                        <p:tgtEl>
                                          <p:spTgt spid="592"/>
                                        </p:tgtEl>
                                        <p:attrNameLst>
                                          <p:attrName>style.visibility</p:attrName>
                                        </p:attrNameLst>
                                      </p:cBhvr>
                                      <p:to>
                                        <p:strVal val="visible"/>
                                      </p:to>
                                    </p:set>
                                  </p:childTnLst>
                                </p:cTn>
                              </p:par>
                              <p:par>
                                <p:cTn id="415" presetID="1" presetClass="entr" fill="hold" nodeType="withEffect">
                                  <p:stCondLst>
                                    <p:cond delay="0"/>
                                  </p:stCondLst>
                                  <p:childTnLst>
                                    <p:set>
                                      <p:cBhvr>
                                        <p:cTn id="416" dur="1" fill="hold">
                                          <p:stCondLst>
                                            <p:cond delay="0"/>
                                          </p:stCondLst>
                                        </p:cTn>
                                        <p:tgtEl>
                                          <p:spTgt spid="593"/>
                                        </p:tgtEl>
                                        <p:attrNameLst>
                                          <p:attrName>style.visibility</p:attrName>
                                        </p:attrNameLst>
                                      </p:cBhvr>
                                      <p:to>
                                        <p:strVal val="visible"/>
                                      </p:to>
                                    </p:set>
                                  </p:childTnLst>
                                </p:cTn>
                              </p:par>
                              <p:par>
                                <p:cTn id="417" presetID="1" presetClass="entr" fill="hold" nodeType="withEffect">
                                  <p:stCondLst>
                                    <p:cond delay="0"/>
                                  </p:stCondLst>
                                  <p:childTnLst>
                                    <p:set>
                                      <p:cBhvr>
                                        <p:cTn id="418" dur="1" fill="hold">
                                          <p:stCondLst>
                                            <p:cond delay="0"/>
                                          </p:stCondLst>
                                        </p:cTn>
                                        <p:tgtEl>
                                          <p:spTgt spid="594"/>
                                        </p:tgtEl>
                                        <p:attrNameLst>
                                          <p:attrName>style.visibility</p:attrName>
                                        </p:attrNameLst>
                                      </p:cBhvr>
                                      <p:to>
                                        <p:strVal val="visible"/>
                                      </p:to>
                                    </p:set>
                                  </p:childTnLst>
                                </p:cTn>
                              </p:par>
                              <p:par>
                                <p:cTn id="419" presetID="1" presetClass="entr" fill="hold" nodeType="withEffect">
                                  <p:stCondLst>
                                    <p:cond delay="0"/>
                                  </p:stCondLst>
                                  <p:childTnLst>
                                    <p:set>
                                      <p:cBhvr>
                                        <p:cTn id="420" dur="1" fill="hold">
                                          <p:stCondLst>
                                            <p:cond delay="0"/>
                                          </p:stCondLst>
                                        </p:cTn>
                                        <p:tgtEl>
                                          <p:spTgt spid="597"/>
                                        </p:tgtEl>
                                        <p:attrNameLst>
                                          <p:attrName>style.visibility</p:attrName>
                                        </p:attrNameLst>
                                      </p:cBhvr>
                                      <p:to>
                                        <p:strVal val="visible"/>
                                      </p:to>
                                    </p:set>
                                  </p:childTnLst>
                                </p:cTn>
                              </p:par>
                              <p:par>
                                <p:cTn id="421" presetID="1" presetClass="entr" fill="hold" nodeType="withEffect">
                                  <p:stCondLst>
                                    <p:cond delay="0"/>
                                  </p:stCondLst>
                                  <p:childTnLst>
                                    <p:set>
                                      <p:cBhvr>
                                        <p:cTn id="422" dur="1" fill="hold">
                                          <p:stCondLst>
                                            <p:cond delay="0"/>
                                          </p:stCondLst>
                                        </p:cTn>
                                        <p:tgtEl>
                                          <p:spTgt spid="598"/>
                                        </p:tgtEl>
                                        <p:attrNameLst>
                                          <p:attrName>style.visibility</p:attrName>
                                        </p:attrNameLst>
                                      </p:cBhvr>
                                      <p:to>
                                        <p:strVal val="visible"/>
                                      </p:to>
                                    </p:set>
                                  </p:childTnLst>
                                </p:cTn>
                              </p:par>
                              <p:par>
                                <p:cTn id="423" presetID="1" presetClass="entr" fill="hold" nodeType="withEffect">
                                  <p:stCondLst>
                                    <p:cond delay="0"/>
                                  </p:stCondLst>
                                  <p:childTnLst>
                                    <p:set>
                                      <p:cBhvr>
                                        <p:cTn id="424" dur="1" fill="hold">
                                          <p:stCondLst>
                                            <p:cond delay="0"/>
                                          </p:stCondLst>
                                        </p:cTn>
                                        <p:tgtEl>
                                          <p:spTgt spid="599"/>
                                        </p:tgtEl>
                                        <p:attrNameLst>
                                          <p:attrName>style.visibility</p:attrName>
                                        </p:attrNameLst>
                                      </p:cBhvr>
                                      <p:to>
                                        <p:strVal val="visible"/>
                                      </p:to>
                                    </p:set>
                                  </p:childTnLst>
                                </p:cTn>
                              </p:par>
                              <p:par>
                                <p:cTn id="425" presetID="1" presetClass="entr" fill="hold" nodeType="withEffect">
                                  <p:stCondLst>
                                    <p:cond delay="0"/>
                                  </p:stCondLst>
                                  <p:childTnLst>
                                    <p:set>
                                      <p:cBhvr>
                                        <p:cTn id="426" dur="1" fill="hold">
                                          <p:stCondLst>
                                            <p:cond delay="0"/>
                                          </p:stCondLst>
                                        </p:cTn>
                                        <p:tgtEl>
                                          <p:spTgt spid="600"/>
                                        </p:tgtEl>
                                        <p:attrNameLst>
                                          <p:attrName>style.visibility</p:attrName>
                                        </p:attrNameLst>
                                      </p:cBhvr>
                                      <p:to>
                                        <p:strVal val="visible"/>
                                      </p:to>
                                    </p:set>
                                  </p:childTnLst>
                                </p:cTn>
                              </p:par>
                              <p:par>
                                <p:cTn id="427" presetID="1" presetClass="entr" fill="hold" nodeType="withEffect">
                                  <p:stCondLst>
                                    <p:cond delay="0"/>
                                  </p:stCondLst>
                                  <p:childTnLst>
                                    <p:set>
                                      <p:cBhvr>
                                        <p:cTn id="428" dur="1" fill="hold">
                                          <p:stCondLst>
                                            <p:cond delay="0"/>
                                          </p:stCondLst>
                                        </p:cTn>
                                        <p:tgtEl>
                                          <p:spTgt spid="601"/>
                                        </p:tgtEl>
                                        <p:attrNameLst>
                                          <p:attrName>style.visibility</p:attrName>
                                        </p:attrNameLst>
                                      </p:cBhvr>
                                      <p:to>
                                        <p:strVal val="visible"/>
                                      </p:to>
                                    </p:set>
                                  </p:childTnLst>
                                </p:cTn>
                              </p:par>
                              <p:par>
                                <p:cTn id="429" presetID="1" presetClass="entr" fill="hold" nodeType="withEffect">
                                  <p:stCondLst>
                                    <p:cond delay="0"/>
                                  </p:stCondLst>
                                  <p:childTnLst>
                                    <p:set>
                                      <p:cBhvr>
                                        <p:cTn id="430" dur="1" fill="hold">
                                          <p:stCondLst>
                                            <p:cond delay="0"/>
                                          </p:stCondLst>
                                        </p:cTn>
                                        <p:tgtEl>
                                          <p:spTgt spid="6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1103</Words>
  <Application>Microsoft Office PowerPoint</Application>
  <PresentationFormat>Bildschirmpräsentation (4:3)</PresentationFormat>
  <Paragraphs>340</Paragraphs>
  <Slides>21</Slides>
  <Notes>1</Notes>
  <HiddenSlides>0</HiddenSlides>
  <MMClips>0</MMClips>
  <ScaleCrop>false</ScaleCrop>
  <HeadingPairs>
    <vt:vector size="6" baseType="variant">
      <vt:variant>
        <vt:lpstr>Verwendete Schriftarten</vt:lpstr>
      </vt:variant>
      <vt:variant>
        <vt:i4>7</vt:i4>
      </vt:variant>
      <vt:variant>
        <vt:lpstr>Design</vt:lpstr>
      </vt:variant>
      <vt:variant>
        <vt:i4>3</vt:i4>
      </vt:variant>
      <vt:variant>
        <vt:lpstr>Folientitel</vt:lpstr>
      </vt:variant>
      <vt:variant>
        <vt:i4>21</vt:i4>
      </vt:variant>
    </vt:vector>
  </HeadingPairs>
  <TitlesOfParts>
    <vt:vector size="31" baseType="lpstr">
      <vt:lpstr>Arial</vt:lpstr>
      <vt:lpstr>Arial Narrow</vt:lpstr>
      <vt:lpstr>Calibri</vt:lpstr>
      <vt:lpstr>Calisto MT</vt:lpstr>
      <vt:lpstr>DejaVu Sans</vt:lpstr>
      <vt:lpstr>StarSymbol</vt:lpstr>
      <vt:lpstr>Wingdings</vt:lpstr>
      <vt:lpstr>Office Theme</vt:lpstr>
      <vt:lpstr>Office Theme</vt:lpstr>
      <vt:lpstr>Genesis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Vorteile für neue Kunden </vt:lpstr>
      <vt:lpstr>Vergütung</vt:lpstr>
      <vt:lpstr>Uni Level Bonus</vt:lpstr>
      <vt:lpstr>Icing Profit Sharing (1.5%)</vt:lpstr>
      <vt:lpstr>Icing Profit Sharing</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Jijith</dc:creator>
  <cp:lastModifiedBy>DXN Germany</cp:lastModifiedBy>
  <cp:revision>131</cp:revision>
  <dcterms:modified xsi:type="dcterms:W3CDTF">2014-05-26T15:23:00Z</dcterms:modified>
</cp:coreProperties>
</file>